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oleObjec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  <p:sldMasterId id="2147483690" r:id="rId2"/>
    <p:sldMasterId id="2147483700" r:id="rId3"/>
    <p:sldMasterId id="2147483733" r:id="rId4"/>
    <p:sldMasterId id="2147483736" r:id="rId5"/>
    <p:sldMasterId id="2147483771" r:id="rId6"/>
    <p:sldMasterId id="2147483774" r:id="rId7"/>
    <p:sldMasterId id="2147483807" r:id="rId8"/>
    <p:sldMasterId id="2147483809" r:id="rId9"/>
    <p:sldMasterId id="2147483811" r:id="rId10"/>
    <p:sldMasterId id="2147483845" r:id="rId11"/>
    <p:sldMasterId id="2147483848" r:id="rId12"/>
    <p:sldMasterId id="2147483875" r:id="rId13"/>
  </p:sldMasterIdLst>
  <p:notesMasterIdLst>
    <p:notesMasterId r:id="rId14"/>
  </p:notesMasterIdLst>
  <p:sldIdLst>
    <p:sldId id="258" r:id="rId15"/>
    <p:sldId id="256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</p:sldIdLst>
  <p:sldSz cx="9144000" cy="5143500" type="screen16x9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B9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Master" Target="slideMasters/slideMaster10.xml" /><Relationship Id="rId11" Type="http://schemas.openxmlformats.org/officeDocument/2006/relationships/slideMaster" Target="slideMasters/slideMaster11.xml" /><Relationship Id="rId12" Type="http://schemas.openxmlformats.org/officeDocument/2006/relationships/slideMaster" Target="slideMasters/slideMaster12.xml" /><Relationship Id="rId13" Type="http://schemas.openxmlformats.org/officeDocument/2006/relationships/slideMaster" Target="slideMasters/slideMaster13.xml" /><Relationship Id="rId14" Type="http://schemas.openxmlformats.org/officeDocument/2006/relationships/notesMaster" Target="notesMasters/notesMaster1.xml" /><Relationship Id="rId15" Type="http://schemas.openxmlformats.org/officeDocument/2006/relationships/slide" Target="slides/slide1.xml" /><Relationship Id="rId16" Type="http://schemas.openxmlformats.org/officeDocument/2006/relationships/slide" Target="slides/slide2.xml" /><Relationship Id="rId17" Type="http://schemas.openxmlformats.org/officeDocument/2006/relationships/slide" Target="slides/slide3.xml" /><Relationship Id="rId18" Type="http://schemas.openxmlformats.org/officeDocument/2006/relationships/slide" Target="slides/slide4.xml" /><Relationship Id="rId19" Type="http://schemas.openxmlformats.org/officeDocument/2006/relationships/slide" Target="slides/slide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6.xml" /><Relationship Id="rId21" Type="http://schemas.openxmlformats.org/officeDocument/2006/relationships/slide" Target="slides/slide7.xml" /><Relationship Id="rId22" Type="http://schemas.openxmlformats.org/officeDocument/2006/relationships/slide" Target="slides/slide8.xml" /><Relationship Id="rId23" Type="http://schemas.openxmlformats.org/officeDocument/2006/relationships/slide" Target="slides/slide9.xml" /><Relationship Id="rId24" Type="http://schemas.openxmlformats.org/officeDocument/2006/relationships/slide" Target="slides/slide10.xml" /><Relationship Id="rId25" Type="http://schemas.openxmlformats.org/officeDocument/2006/relationships/slide" Target="slides/slide11.xml" /><Relationship Id="rId26" Type="http://schemas.openxmlformats.org/officeDocument/2006/relationships/slide" Target="slides/slide12.xml" /><Relationship Id="rId27" Type="http://schemas.openxmlformats.org/officeDocument/2006/relationships/slide" Target="slides/slide13.xml" /><Relationship Id="rId28" Type="http://schemas.openxmlformats.org/officeDocument/2006/relationships/slide" Target="slides/slide14.xml" /><Relationship Id="rId29" Type="http://schemas.openxmlformats.org/officeDocument/2006/relationships/tags" Target="tags/tag1.xml" /><Relationship Id="rId3" Type="http://schemas.openxmlformats.org/officeDocument/2006/relationships/slideMaster" Target="slideMasters/slideMaster3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Master" Target="slideMasters/slideMaster6.xml" /><Relationship Id="rId7" Type="http://schemas.openxmlformats.org/officeDocument/2006/relationships/slideMaster" Target="slideMasters/slideMaster7.xml" /><Relationship Id="rId8" Type="http://schemas.openxmlformats.org/officeDocument/2006/relationships/slideMaster" Target="slideMasters/slideMaster8.xml" /><Relationship Id="rId9" Type="http://schemas.openxmlformats.org/officeDocument/2006/relationships/slideMaster" Target="slideMasters/slideMaster9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5.png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F2EC4-C907-4A4C-A954-FE06153EE8D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DAE98-3EA5-462C-A7EC-5EF9FA087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0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DAE98-3EA5-462C-A7EC-5EF9FA08779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95771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</a:xfrm>
      </p:grpSpPr>
      <p:sp>
        <p:nvSpPr>
          <p:cNvPr id="46" name="Google Shape;46;p4"/>
          <p:cNvSpPr/>
          <p:nvPr/>
        </p:nvSpPr>
        <p:spPr>
          <a:xfrm rot="10800000">
            <a:off x="-8000" y="2967570"/>
            <a:ext cx="4436125" cy="2159800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47" name="Google Shape;47;p4"/>
          <p:cNvSpPr/>
          <p:nvPr/>
        </p:nvSpPr>
        <p:spPr>
          <a:xfrm rot="-5400000">
            <a:off x="4272598" y="261911"/>
            <a:ext cx="5141489" cy="4585332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48" name="Google Shape;48;p4"/>
          <p:cNvSpPr/>
          <p:nvPr/>
        </p:nvSpPr>
        <p:spPr>
          <a:xfrm rot="5400000">
            <a:off x="-292708" y="212359"/>
            <a:ext cx="5263695" cy="4694319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49" name="Google Shape;49;p4"/>
          <p:cNvSpPr/>
          <p:nvPr/>
        </p:nvSpPr>
        <p:spPr>
          <a:xfrm rot="10800000">
            <a:off x="-8002" y="-16130"/>
            <a:ext cx="1964725" cy="1752200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0" name="Google Shape;50;p4"/>
          <p:cNvSpPr/>
          <p:nvPr/>
        </p:nvSpPr>
        <p:spPr>
          <a:xfrm>
            <a:off x="7216875" y="3468520"/>
            <a:ext cx="1964725" cy="1752200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 rot="-5400000">
            <a:off x="7277552" y="92645"/>
            <a:ext cx="1964725" cy="1752200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 rot="10800000">
            <a:off x="9117184" y="3619215"/>
            <a:ext cx="176" cy="172"/>
          </a:xfrm>
          <a:custGeom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3" name="Google Shape;53;p4"/>
          <p:cNvSpPr/>
          <p:nvPr/>
        </p:nvSpPr>
        <p:spPr>
          <a:xfrm rot="10800000">
            <a:off x="9117184" y="2708091"/>
            <a:ext cx="176" cy="172"/>
          </a:xfrm>
          <a:custGeom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4" name="Google Shape;54;p4"/>
          <p:cNvSpPr/>
          <p:nvPr/>
        </p:nvSpPr>
        <p:spPr>
          <a:xfrm rot="10800000" flipH="1">
            <a:off x="7991305" y="5118078"/>
            <a:ext cx="176" cy="172"/>
          </a:xfrm>
          <a:custGeom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5" name="Google Shape;55;p4"/>
          <p:cNvSpPr/>
          <p:nvPr/>
        </p:nvSpPr>
        <p:spPr>
          <a:xfrm rot="10800000" flipH="1">
            <a:off x="7991305" y="5118078"/>
            <a:ext cx="176" cy="172"/>
          </a:xfrm>
          <a:custGeom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56" name="Google Shape;56;p4"/>
          <p:cNvSpPr txBox="1">
            <a:spLocks noGrp="1"/>
          </p:cNvSpPr>
          <p:nvPr>
            <p:ph type="title"/>
          </p:nvPr>
        </p:nvSpPr>
        <p:spPr>
          <a:xfrm>
            <a:off x="720000" y="539496"/>
            <a:ext cx="77040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7" name="Google Shape;57;p4"/>
          <p:cNvSpPr txBox="1">
            <a:spLocks noGrp="1"/>
          </p:cNvSpPr>
          <p:nvPr>
            <p:ph type="body" idx="1"/>
          </p:nvPr>
        </p:nvSpPr>
        <p:spPr>
          <a:xfrm>
            <a:off x="720000" y="111840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ctr" rtl="0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SzPts val="1200"/>
              <a:buAutoNum type="arabicPeriod"/>
              <a:defRPr/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58" name="Google Shape;58;p4"/>
          <p:cNvGrpSpPr/>
          <p:nvPr/>
        </p:nvGrpSpPr>
        <p:grpSpPr>
          <a:xfrm>
            <a:off x="8013537" y="-43157"/>
            <a:ext cx="1130465" cy="1294452"/>
            <a:chOff x="7852208" y="207243"/>
            <a:chExt cx="1130465" cy="1294452"/>
          </a:xfrm>
        </p:grpSpPr>
        <p:sp>
          <p:nvSpPr>
            <p:cNvPr id="59" name="Google Shape;59;p4"/>
            <p:cNvSpPr/>
            <p:nvPr/>
          </p:nvSpPr>
          <p:spPr>
            <a:xfrm rot="4411677" flipH="1">
              <a:off x="8651511" y="1388008"/>
              <a:ext cx="120707" cy="86962"/>
            </a:xfrm>
            <a:custGeom>
              <a:rect l="l" t="t" r="r" b="b"/>
              <a:pathLst>
                <a:path w="4432" h="3193" extrusionOk="0">
                  <a:moveTo>
                    <a:pt x="1801" y="1"/>
                  </a:moveTo>
                  <a:cubicBezTo>
                    <a:pt x="1422" y="1"/>
                    <a:pt x="1044" y="135"/>
                    <a:pt x="731" y="454"/>
                  </a:cubicBezTo>
                  <a:cubicBezTo>
                    <a:pt x="0" y="1166"/>
                    <a:pt x="1081" y="3192"/>
                    <a:pt x="2325" y="3192"/>
                  </a:cubicBezTo>
                  <a:cubicBezTo>
                    <a:pt x="2637" y="3192"/>
                    <a:pt x="2958" y="3066"/>
                    <a:pt x="3264" y="2760"/>
                  </a:cubicBezTo>
                  <a:cubicBezTo>
                    <a:pt x="4431" y="1592"/>
                    <a:pt x="3105" y="1"/>
                    <a:pt x="18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 rot="4411677" flipH="1">
              <a:off x="8865502" y="1014328"/>
              <a:ext cx="112536" cy="93744"/>
            </a:xfrm>
            <a:custGeom>
              <a:rect l="l" t="t" r="r" b="b"/>
              <a:pathLst>
                <a:path w="4132" h="3442" extrusionOk="0">
                  <a:moveTo>
                    <a:pt x="2019" y="0"/>
                  </a:moveTo>
                  <a:cubicBezTo>
                    <a:pt x="1002" y="0"/>
                    <a:pt x="0" y="555"/>
                    <a:pt x="0" y="1713"/>
                  </a:cubicBezTo>
                  <a:cubicBezTo>
                    <a:pt x="0" y="2882"/>
                    <a:pt x="1003" y="3442"/>
                    <a:pt x="2020" y="3442"/>
                  </a:cubicBezTo>
                  <a:cubicBezTo>
                    <a:pt x="3068" y="3442"/>
                    <a:pt x="4131" y="2848"/>
                    <a:pt x="4131" y="1713"/>
                  </a:cubicBezTo>
                  <a:cubicBezTo>
                    <a:pt x="4131" y="589"/>
                    <a:pt x="3067" y="0"/>
                    <a:pt x="20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 rot="4411677" flipH="1">
              <a:off x="8730576" y="436004"/>
              <a:ext cx="112291" cy="74734"/>
            </a:xfrm>
            <a:custGeom>
              <a:rect l="l" t="t" r="r" b="b"/>
              <a:pathLst>
                <a:path w="4123" h="2744" extrusionOk="0">
                  <a:moveTo>
                    <a:pt x="1601" y="0"/>
                  </a:moveTo>
                  <a:cubicBezTo>
                    <a:pt x="726" y="0"/>
                    <a:pt x="0" y="532"/>
                    <a:pt x="308" y="1816"/>
                  </a:cubicBezTo>
                  <a:cubicBezTo>
                    <a:pt x="477" y="2488"/>
                    <a:pt x="941" y="2743"/>
                    <a:pt x="1467" y="2743"/>
                  </a:cubicBezTo>
                  <a:cubicBezTo>
                    <a:pt x="2639" y="2743"/>
                    <a:pt x="4122" y="1476"/>
                    <a:pt x="3366" y="720"/>
                  </a:cubicBezTo>
                  <a:cubicBezTo>
                    <a:pt x="2912" y="266"/>
                    <a:pt x="2220" y="0"/>
                    <a:pt x="1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 rot="4411677" flipH="1">
              <a:off x="8298828" y="304469"/>
              <a:ext cx="144129" cy="110112"/>
            </a:xfrm>
            <a:custGeom>
              <a:rect l="l" t="t" r="r" b="b"/>
              <a:pathLst>
                <a:path w="5292" h="4043" extrusionOk="0">
                  <a:moveTo>
                    <a:pt x="2314" y="0"/>
                  </a:moveTo>
                  <a:cubicBezTo>
                    <a:pt x="1456" y="0"/>
                    <a:pt x="683" y="415"/>
                    <a:pt x="429" y="1404"/>
                  </a:cubicBezTo>
                  <a:cubicBezTo>
                    <a:pt x="0" y="3094"/>
                    <a:pt x="1754" y="4043"/>
                    <a:pt x="3273" y="4043"/>
                  </a:cubicBezTo>
                  <a:cubicBezTo>
                    <a:pt x="4340" y="4043"/>
                    <a:pt x="5291" y="3575"/>
                    <a:pt x="5291" y="2568"/>
                  </a:cubicBezTo>
                  <a:cubicBezTo>
                    <a:pt x="5291" y="1076"/>
                    <a:pt x="3693" y="0"/>
                    <a:pt x="23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 rot="4411677" flipH="1">
              <a:off x="8474155" y="965386"/>
              <a:ext cx="98238" cy="71384"/>
            </a:xfrm>
            <a:custGeom>
              <a:rect l="l" t="t" r="r" b="b"/>
              <a:pathLst>
                <a:path w="3606" h="2621" extrusionOk="0">
                  <a:moveTo>
                    <a:pt x="1859" y="0"/>
                  </a:moveTo>
                  <a:cubicBezTo>
                    <a:pt x="939" y="0"/>
                    <a:pt x="0" y="435"/>
                    <a:pt x="0" y="1250"/>
                  </a:cubicBezTo>
                  <a:cubicBezTo>
                    <a:pt x="0" y="2180"/>
                    <a:pt x="868" y="2620"/>
                    <a:pt x="1753" y="2620"/>
                  </a:cubicBezTo>
                  <a:cubicBezTo>
                    <a:pt x="2671" y="2620"/>
                    <a:pt x="3607" y="2146"/>
                    <a:pt x="3607" y="1250"/>
                  </a:cubicBezTo>
                  <a:cubicBezTo>
                    <a:pt x="3607" y="401"/>
                    <a:pt x="2742" y="0"/>
                    <a:pt x="18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 rot="4411677" flipH="1">
              <a:off x="8072404" y="617423"/>
              <a:ext cx="162976" cy="101397"/>
            </a:xfrm>
            <a:custGeom>
              <a:rect l="l" t="t" r="r" b="b"/>
              <a:pathLst>
                <a:path w="5984" h="3723" extrusionOk="0">
                  <a:moveTo>
                    <a:pt x="2654" y="0"/>
                  </a:moveTo>
                  <a:cubicBezTo>
                    <a:pt x="2416" y="0"/>
                    <a:pt x="2181" y="37"/>
                    <a:pt x="1963" y="114"/>
                  </a:cubicBezTo>
                  <a:cubicBezTo>
                    <a:pt x="1" y="824"/>
                    <a:pt x="1588" y="3723"/>
                    <a:pt x="3256" y="3723"/>
                  </a:cubicBezTo>
                  <a:cubicBezTo>
                    <a:pt x="3625" y="3723"/>
                    <a:pt x="3998" y="3581"/>
                    <a:pt x="4337" y="3241"/>
                  </a:cubicBezTo>
                  <a:cubicBezTo>
                    <a:pt x="5983" y="1595"/>
                    <a:pt x="4234" y="0"/>
                    <a:pt x="26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 rot="4411677" flipH="1">
              <a:off x="7848553" y="234593"/>
              <a:ext cx="116213" cy="79200"/>
            </a:xfrm>
            <a:custGeom>
              <a:rect l="l" t="t" r="r" b="b"/>
              <a:pathLst>
                <a:path w="4267" h="2908" extrusionOk="0">
                  <a:moveTo>
                    <a:pt x="2350" y="1"/>
                  </a:moveTo>
                  <a:cubicBezTo>
                    <a:pt x="2148" y="1"/>
                    <a:pt x="1926" y="39"/>
                    <a:pt x="1689" y="125"/>
                  </a:cubicBezTo>
                  <a:cubicBezTo>
                    <a:pt x="0" y="721"/>
                    <a:pt x="507" y="2908"/>
                    <a:pt x="1917" y="2908"/>
                  </a:cubicBezTo>
                  <a:cubicBezTo>
                    <a:pt x="2126" y="2908"/>
                    <a:pt x="2356" y="2859"/>
                    <a:pt x="2602" y="2750"/>
                  </a:cubicBezTo>
                  <a:cubicBezTo>
                    <a:pt x="4267" y="2028"/>
                    <a:pt x="3816" y="1"/>
                    <a:pt x="2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fade thruBlk="1"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Background 2">
  <p:cSld name="Background 2">
    <p:spTree>
      <p:nvGrpSpPr>
        <p:cNvPr id="1" name="Shape 385"/>
        <p:cNvGrpSpPr/>
        <p:nvPr/>
      </p:nvGrpSpPr>
      <p:grpSpPr>
        <a:xfrm>
          <a:off x="0" y="0"/>
          <a:ext cx="0" cy="0"/>
        </a:xfrm>
      </p:grpSpPr>
      <p:sp>
        <p:nvSpPr>
          <p:cNvPr id="386" name="Google Shape;386;p30"/>
          <p:cNvSpPr/>
          <p:nvPr/>
        </p:nvSpPr>
        <p:spPr>
          <a:xfrm rot="-5400000">
            <a:off x="4651905" y="252787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87" name="Google Shape;387;p30"/>
          <p:cNvSpPr/>
          <p:nvPr/>
        </p:nvSpPr>
        <p:spPr>
          <a:xfrm rot="5400000">
            <a:off x="-219901" y="1297627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88" name="Google Shape;388;p30"/>
          <p:cNvSpPr/>
          <p:nvPr/>
        </p:nvSpPr>
        <p:spPr>
          <a:xfrm rot="10800000" flipH="1">
            <a:off x="6638852" y="3904666"/>
            <a:ext cx="2544561" cy="1238861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389" name="Google Shape;389;p30"/>
          <p:cNvSpPr/>
          <p:nvPr/>
        </p:nvSpPr>
        <p:spPr>
          <a:xfrm flipH="1">
            <a:off x="3" y="-9"/>
            <a:ext cx="2544561" cy="1238861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Background 3">
  <p:cSld name="Background 3">
    <p:spTree>
      <p:nvGrpSpPr>
        <p:cNvPr id="1" name="Shape 390"/>
        <p:cNvGrpSpPr/>
        <p:nvPr/>
      </p:nvGrpSpPr>
      <p:grpSpPr>
        <a:xfrm>
          <a:off x="0" y="0"/>
          <a:ext cx="0" cy="0"/>
        </a:xfrm>
      </p:grpSpPr>
      <p:sp>
        <p:nvSpPr>
          <p:cNvPr id="391" name="Google Shape;391;p31"/>
          <p:cNvSpPr/>
          <p:nvPr/>
        </p:nvSpPr>
        <p:spPr>
          <a:xfrm rot="-5400000">
            <a:off x="4651905" y="252787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92" name="Google Shape;392;p31"/>
          <p:cNvSpPr/>
          <p:nvPr/>
        </p:nvSpPr>
        <p:spPr>
          <a:xfrm rot="5400000">
            <a:off x="-219901" y="1297627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93" name="Google Shape;393;p31"/>
          <p:cNvSpPr/>
          <p:nvPr/>
        </p:nvSpPr>
        <p:spPr>
          <a:xfrm flipH="1">
            <a:off x="3" y="-9"/>
            <a:ext cx="2544561" cy="1238861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394" name="Google Shape;394;p31"/>
          <p:cNvSpPr/>
          <p:nvPr/>
        </p:nvSpPr>
        <p:spPr>
          <a:xfrm rot="10800000" flipH="1">
            <a:off x="6638852" y="3904666"/>
            <a:ext cx="2544561" cy="1238861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and two columns" type="twoColTx">
  <p:cSld name="Title and two columns">
    <p:spTree>
      <p:nvGrpSpPr>
        <p:cNvPr id="1" name="Shape 66"/>
        <p:cNvGrpSpPr/>
        <p:nvPr/>
      </p:nvGrpSpPr>
      <p:grpSpPr>
        <a:xfrm>
          <a:off x="0" y="0"/>
          <a:ext cx="0" cy="0"/>
        </a:xfrm>
      </p:grpSpPr>
      <p:sp>
        <p:nvSpPr>
          <p:cNvPr id="67" name="Google Shape;67;p5"/>
          <p:cNvSpPr/>
          <p:nvPr/>
        </p:nvSpPr>
        <p:spPr>
          <a:xfrm rot="5400000">
            <a:off x="-278074" y="272775"/>
            <a:ext cx="5141489" cy="4585332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68" name="Google Shape;68;p5"/>
          <p:cNvSpPr/>
          <p:nvPr/>
        </p:nvSpPr>
        <p:spPr>
          <a:xfrm rot="-5400000">
            <a:off x="4196570" y="244884"/>
            <a:ext cx="5200627" cy="4694319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69" name="Google Shape;69;p5"/>
          <p:cNvSpPr/>
          <p:nvPr/>
        </p:nvSpPr>
        <p:spPr>
          <a:xfrm rot="10800000" flipH="1">
            <a:off x="7839328" y="2932"/>
            <a:ext cx="1351534" cy="1205338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70" name="Google Shape;70;p5"/>
          <p:cNvSpPr/>
          <p:nvPr/>
        </p:nvSpPr>
        <p:spPr>
          <a:xfrm rot="7519913">
            <a:off x="7232324" y="4150422"/>
            <a:ext cx="1906766" cy="1112448"/>
          </a:xfrm>
          <a:custGeom>
            <a:rect l="l" t="t" r="r" b="b"/>
            <a:pathLst>
              <a:path w="175870" h="102587" extrusionOk="0">
                <a:moveTo>
                  <a:pt x="6586" y="1"/>
                </a:moveTo>
                <a:cubicBezTo>
                  <a:pt x="6410" y="1"/>
                  <a:pt x="6249" y="128"/>
                  <a:pt x="6209" y="306"/>
                </a:cubicBezTo>
                <a:cubicBezTo>
                  <a:pt x="6187" y="398"/>
                  <a:pt x="4429" y="9254"/>
                  <a:pt x="3950" y="19571"/>
                </a:cubicBezTo>
                <a:cubicBezTo>
                  <a:pt x="3311" y="33472"/>
                  <a:pt x="5228" y="43218"/>
                  <a:pt x="9610" y="48582"/>
                </a:cubicBezTo>
                <a:cubicBezTo>
                  <a:pt x="12144" y="51686"/>
                  <a:pt x="15522" y="53261"/>
                  <a:pt x="19631" y="53261"/>
                </a:cubicBezTo>
                <a:cubicBezTo>
                  <a:pt x="30495" y="53261"/>
                  <a:pt x="40424" y="46733"/>
                  <a:pt x="50901" y="39817"/>
                </a:cubicBezTo>
                <a:cubicBezTo>
                  <a:pt x="61885" y="32569"/>
                  <a:pt x="73193" y="25123"/>
                  <a:pt x="86143" y="25123"/>
                </a:cubicBezTo>
                <a:cubicBezTo>
                  <a:pt x="87753" y="25123"/>
                  <a:pt x="89388" y="25238"/>
                  <a:pt x="91051" y="25483"/>
                </a:cubicBezTo>
                <a:cubicBezTo>
                  <a:pt x="101391" y="27035"/>
                  <a:pt x="106664" y="39931"/>
                  <a:pt x="112781" y="54882"/>
                </a:cubicBezTo>
                <a:cubicBezTo>
                  <a:pt x="117711" y="66979"/>
                  <a:pt x="123326" y="80697"/>
                  <a:pt x="132684" y="90192"/>
                </a:cubicBezTo>
                <a:cubicBezTo>
                  <a:pt x="140833" y="98478"/>
                  <a:pt x="150808" y="102586"/>
                  <a:pt x="162996" y="102586"/>
                </a:cubicBezTo>
                <a:cubicBezTo>
                  <a:pt x="166922" y="102586"/>
                  <a:pt x="171122" y="102153"/>
                  <a:pt x="175527" y="101285"/>
                </a:cubicBezTo>
                <a:cubicBezTo>
                  <a:pt x="175733" y="101240"/>
                  <a:pt x="175870" y="101057"/>
                  <a:pt x="175824" y="100852"/>
                </a:cubicBezTo>
                <a:cubicBezTo>
                  <a:pt x="175803" y="100661"/>
                  <a:pt x="175625" y="100530"/>
                  <a:pt x="175435" y="100530"/>
                </a:cubicBezTo>
                <a:cubicBezTo>
                  <a:pt x="175421" y="100530"/>
                  <a:pt x="175406" y="100531"/>
                  <a:pt x="175391" y="100532"/>
                </a:cubicBezTo>
                <a:cubicBezTo>
                  <a:pt x="171017" y="101386"/>
                  <a:pt x="166885" y="101814"/>
                  <a:pt x="162983" y="101814"/>
                </a:cubicBezTo>
                <a:cubicBezTo>
                  <a:pt x="151021" y="101814"/>
                  <a:pt x="141218" y="97791"/>
                  <a:pt x="133232" y="89667"/>
                </a:cubicBezTo>
                <a:cubicBezTo>
                  <a:pt x="123988" y="80263"/>
                  <a:pt x="118396" y="66614"/>
                  <a:pt x="113488" y="54585"/>
                </a:cubicBezTo>
                <a:cubicBezTo>
                  <a:pt x="107280" y="39429"/>
                  <a:pt x="101916" y="26327"/>
                  <a:pt x="91165" y="24729"/>
                </a:cubicBezTo>
                <a:cubicBezTo>
                  <a:pt x="89458" y="24478"/>
                  <a:pt x="87781" y="24359"/>
                  <a:pt x="86131" y="24359"/>
                </a:cubicBezTo>
                <a:cubicBezTo>
                  <a:pt x="72980" y="24359"/>
                  <a:pt x="61564" y="31877"/>
                  <a:pt x="50490" y="39178"/>
                </a:cubicBezTo>
                <a:cubicBezTo>
                  <a:pt x="40105" y="46025"/>
                  <a:pt x="30267" y="52508"/>
                  <a:pt x="19631" y="52508"/>
                </a:cubicBezTo>
                <a:cubicBezTo>
                  <a:pt x="15750" y="52508"/>
                  <a:pt x="12578" y="51024"/>
                  <a:pt x="10204" y="48103"/>
                </a:cubicBezTo>
                <a:cubicBezTo>
                  <a:pt x="1" y="35640"/>
                  <a:pt x="6894" y="809"/>
                  <a:pt x="6963" y="466"/>
                </a:cubicBezTo>
                <a:cubicBezTo>
                  <a:pt x="7008" y="261"/>
                  <a:pt x="6871" y="55"/>
                  <a:pt x="6666" y="10"/>
                </a:cubicBezTo>
                <a:cubicBezTo>
                  <a:pt x="6639" y="4"/>
                  <a:pt x="6612" y="1"/>
                  <a:pt x="6586" y="1"/>
                </a:cubicBezTo>
                <a:close/>
              </a:path>
            </a:pathLst>
          </a:custGeom>
          <a:solidFill>
            <a:srgbClr val="FBB92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grpSp>
        <p:nvGrpSpPr>
          <p:cNvPr id="71" name="Google Shape;71;p5"/>
          <p:cNvGrpSpPr/>
          <p:nvPr/>
        </p:nvGrpSpPr>
        <p:grpSpPr>
          <a:xfrm rot="8723373">
            <a:off x="8344582" y="-45322"/>
            <a:ext cx="763702" cy="1539495"/>
            <a:chOff x="8415916" y="13915"/>
            <a:chExt cx="609239" cy="1228123"/>
          </a:xfrm>
        </p:grpSpPr>
        <p:sp>
          <p:nvSpPr>
            <p:cNvPr id="72" name="Google Shape;72;p5"/>
            <p:cNvSpPr/>
            <p:nvPr/>
          </p:nvSpPr>
          <p:spPr>
            <a:xfrm rot="-6214160">
              <a:off x="8841575" y="1152412"/>
              <a:ext cx="96292" cy="69373"/>
            </a:xfrm>
            <a:custGeom>
              <a:rect l="l" t="t" r="r" b="b"/>
              <a:pathLst>
                <a:path w="4432" h="3193" extrusionOk="0">
                  <a:moveTo>
                    <a:pt x="1801" y="1"/>
                  </a:moveTo>
                  <a:cubicBezTo>
                    <a:pt x="1422" y="1"/>
                    <a:pt x="1044" y="135"/>
                    <a:pt x="731" y="454"/>
                  </a:cubicBezTo>
                  <a:cubicBezTo>
                    <a:pt x="0" y="1166"/>
                    <a:pt x="1081" y="3192"/>
                    <a:pt x="2325" y="3192"/>
                  </a:cubicBezTo>
                  <a:cubicBezTo>
                    <a:pt x="2637" y="3192"/>
                    <a:pt x="2958" y="3066"/>
                    <a:pt x="3264" y="2760"/>
                  </a:cubicBezTo>
                  <a:cubicBezTo>
                    <a:pt x="4431" y="1592"/>
                    <a:pt x="3105" y="1"/>
                    <a:pt x="1801" y="1"/>
                  </a:cubicBezTo>
                  <a:close/>
                </a:path>
              </a:pathLst>
            </a:custGeom>
            <a:solidFill>
              <a:srgbClr val="FBB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 rot="-6214160">
              <a:off x="8552011" y="977837"/>
              <a:ext cx="89774" cy="74782"/>
            </a:xfrm>
            <a:custGeom>
              <a:rect l="l" t="t" r="r" b="b"/>
              <a:pathLst>
                <a:path w="4132" h="3442" extrusionOk="0">
                  <a:moveTo>
                    <a:pt x="2019" y="0"/>
                  </a:moveTo>
                  <a:cubicBezTo>
                    <a:pt x="1002" y="0"/>
                    <a:pt x="0" y="555"/>
                    <a:pt x="0" y="1713"/>
                  </a:cubicBezTo>
                  <a:cubicBezTo>
                    <a:pt x="0" y="2882"/>
                    <a:pt x="1003" y="3442"/>
                    <a:pt x="2020" y="3442"/>
                  </a:cubicBezTo>
                  <a:cubicBezTo>
                    <a:pt x="3068" y="3442"/>
                    <a:pt x="4131" y="2848"/>
                    <a:pt x="4131" y="1713"/>
                  </a:cubicBezTo>
                  <a:cubicBezTo>
                    <a:pt x="4131" y="589"/>
                    <a:pt x="3067" y="0"/>
                    <a:pt x="20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 rot="-6214160">
              <a:off x="8410612" y="525573"/>
              <a:ext cx="89578" cy="59617"/>
            </a:xfrm>
            <a:custGeom>
              <a:rect l="l" t="t" r="r" b="b"/>
              <a:pathLst>
                <a:path w="4123" h="2744" extrusionOk="0">
                  <a:moveTo>
                    <a:pt x="1601" y="0"/>
                  </a:moveTo>
                  <a:cubicBezTo>
                    <a:pt x="726" y="0"/>
                    <a:pt x="0" y="532"/>
                    <a:pt x="308" y="1816"/>
                  </a:cubicBezTo>
                  <a:cubicBezTo>
                    <a:pt x="477" y="2488"/>
                    <a:pt x="941" y="2743"/>
                    <a:pt x="1467" y="2743"/>
                  </a:cubicBezTo>
                  <a:cubicBezTo>
                    <a:pt x="2639" y="2743"/>
                    <a:pt x="4122" y="1476"/>
                    <a:pt x="3366" y="720"/>
                  </a:cubicBezTo>
                  <a:cubicBezTo>
                    <a:pt x="2912" y="266"/>
                    <a:pt x="2220" y="0"/>
                    <a:pt x="1601" y="0"/>
                  </a:cubicBezTo>
                  <a:close/>
                </a:path>
              </a:pathLst>
            </a:custGeom>
            <a:solidFill>
              <a:srgbClr val="FBB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 rot="-6214160">
              <a:off x="8639593" y="266784"/>
              <a:ext cx="114976" cy="87840"/>
            </a:xfrm>
            <a:custGeom>
              <a:rect l="l" t="t" r="r" b="b"/>
              <a:pathLst>
                <a:path w="5292" h="4043" extrusionOk="0">
                  <a:moveTo>
                    <a:pt x="2314" y="0"/>
                  </a:moveTo>
                  <a:cubicBezTo>
                    <a:pt x="1456" y="0"/>
                    <a:pt x="683" y="415"/>
                    <a:pt x="429" y="1404"/>
                  </a:cubicBezTo>
                  <a:cubicBezTo>
                    <a:pt x="0" y="3094"/>
                    <a:pt x="1754" y="4043"/>
                    <a:pt x="3273" y="4043"/>
                  </a:cubicBezTo>
                  <a:cubicBezTo>
                    <a:pt x="4340" y="4043"/>
                    <a:pt x="5291" y="3575"/>
                    <a:pt x="5291" y="2568"/>
                  </a:cubicBezTo>
                  <a:cubicBezTo>
                    <a:pt x="5291" y="1076"/>
                    <a:pt x="3693" y="0"/>
                    <a:pt x="2314" y="0"/>
                  </a:cubicBezTo>
                  <a:close/>
                </a:path>
              </a:pathLst>
            </a:custGeom>
            <a:solidFill>
              <a:srgbClr val="FBB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 rot="-6214160">
              <a:off x="8808879" y="786099"/>
              <a:ext cx="78367" cy="56945"/>
            </a:xfrm>
            <a:custGeom>
              <a:rect l="l" t="t" r="r" b="b"/>
              <a:pathLst>
                <a:path w="3606" h="2621" extrusionOk="0">
                  <a:moveTo>
                    <a:pt x="1859" y="0"/>
                  </a:moveTo>
                  <a:cubicBezTo>
                    <a:pt x="939" y="0"/>
                    <a:pt x="0" y="435"/>
                    <a:pt x="0" y="1250"/>
                  </a:cubicBezTo>
                  <a:cubicBezTo>
                    <a:pt x="0" y="2180"/>
                    <a:pt x="868" y="2620"/>
                    <a:pt x="1753" y="2620"/>
                  </a:cubicBezTo>
                  <a:cubicBezTo>
                    <a:pt x="2671" y="2620"/>
                    <a:pt x="3607" y="2146"/>
                    <a:pt x="3607" y="1250"/>
                  </a:cubicBezTo>
                  <a:cubicBezTo>
                    <a:pt x="3607" y="401"/>
                    <a:pt x="2742" y="0"/>
                    <a:pt x="1859" y="0"/>
                  </a:cubicBezTo>
                  <a:close/>
                </a:path>
              </a:pathLst>
            </a:custGeom>
            <a:solidFill>
              <a:srgbClr val="BDBF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 rot="-6214160">
              <a:off x="8905160" y="396696"/>
              <a:ext cx="130011" cy="80888"/>
            </a:xfrm>
            <a:custGeom>
              <a:rect l="l" t="t" r="r" b="b"/>
              <a:pathLst>
                <a:path w="5984" h="3723" extrusionOk="0">
                  <a:moveTo>
                    <a:pt x="2654" y="0"/>
                  </a:moveTo>
                  <a:cubicBezTo>
                    <a:pt x="2416" y="0"/>
                    <a:pt x="2181" y="37"/>
                    <a:pt x="1963" y="114"/>
                  </a:cubicBezTo>
                  <a:cubicBezTo>
                    <a:pt x="1" y="824"/>
                    <a:pt x="1588" y="3723"/>
                    <a:pt x="3256" y="3723"/>
                  </a:cubicBezTo>
                  <a:cubicBezTo>
                    <a:pt x="3625" y="3723"/>
                    <a:pt x="3998" y="3581"/>
                    <a:pt x="4337" y="3241"/>
                  </a:cubicBezTo>
                  <a:cubicBezTo>
                    <a:pt x="5983" y="1595"/>
                    <a:pt x="4234" y="0"/>
                    <a:pt x="2654" y="0"/>
                  </a:cubicBezTo>
                  <a:close/>
                </a:path>
              </a:pathLst>
            </a:custGeom>
            <a:solidFill>
              <a:srgbClr val="CDD7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 rot="-6214160">
              <a:off x="8937217" y="34796"/>
              <a:ext cx="92707" cy="63181"/>
            </a:xfrm>
            <a:custGeom>
              <a:rect l="l" t="t" r="r" b="b"/>
              <a:pathLst>
                <a:path w="4267" h="2908" extrusionOk="0">
                  <a:moveTo>
                    <a:pt x="2350" y="1"/>
                  </a:moveTo>
                  <a:cubicBezTo>
                    <a:pt x="2148" y="1"/>
                    <a:pt x="1926" y="39"/>
                    <a:pt x="1689" y="125"/>
                  </a:cubicBezTo>
                  <a:cubicBezTo>
                    <a:pt x="0" y="721"/>
                    <a:pt x="507" y="2908"/>
                    <a:pt x="1917" y="2908"/>
                  </a:cubicBezTo>
                  <a:cubicBezTo>
                    <a:pt x="2126" y="2908"/>
                    <a:pt x="2356" y="2859"/>
                    <a:pt x="2602" y="2750"/>
                  </a:cubicBezTo>
                  <a:cubicBezTo>
                    <a:pt x="4267" y="2028"/>
                    <a:pt x="3816" y="1"/>
                    <a:pt x="2350" y="1"/>
                  </a:cubicBezTo>
                  <a:close/>
                </a:path>
              </a:pathLst>
            </a:custGeom>
            <a:solidFill>
              <a:srgbClr val="FFE8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</p:grpSp>
      <p:sp>
        <p:nvSpPr>
          <p:cNvPr id="79" name="Google Shape;79;p5"/>
          <p:cNvSpPr txBox="1">
            <a:spLocks noGrp="1"/>
          </p:cNvSpPr>
          <p:nvPr>
            <p:ph type="title"/>
          </p:nvPr>
        </p:nvSpPr>
        <p:spPr>
          <a:xfrm>
            <a:off x="720000" y="539496"/>
            <a:ext cx="77040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ubTitle" idx="1"/>
          </p:nvPr>
        </p:nvSpPr>
        <p:spPr>
          <a:xfrm>
            <a:off x="5055286" y="3806972"/>
            <a:ext cx="2505600" cy="6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subTitle" idx="2"/>
          </p:nvPr>
        </p:nvSpPr>
        <p:spPr>
          <a:xfrm>
            <a:off x="1583289" y="3806972"/>
            <a:ext cx="2505600" cy="6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800"/>
              <a:buNone/>
              <a:defRPr sz="28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2" name="Google Shape;82;p5"/>
          <p:cNvSpPr txBox="1">
            <a:spLocks noGrp="1"/>
          </p:cNvSpPr>
          <p:nvPr>
            <p:ph type="subTitle" idx="3"/>
          </p:nvPr>
        </p:nvSpPr>
        <p:spPr>
          <a:xfrm>
            <a:off x="5055276" y="3376024"/>
            <a:ext cx="25056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3" name="Google Shape;83;p5"/>
          <p:cNvSpPr txBox="1">
            <a:spLocks noGrp="1"/>
          </p:cNvSpPr>
          <p:nvPr>
            <p:ph type="subTitle" idx="4"/>
          </p:nvPr>
        </p:nvSpPr>
        <p:spPr>
          <a:xfrm>
            <a:off x="1583300" y="3376024"/>
            <a:ext cx="25056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Main point">
  <p:cSld name="Main point">
    <p:spTree>
      <p:nvGrpSpPr>
        <p:cNvPr id="1" name="Shape 119"/>
        <p:cNvGrpSpPr/>
        <p:nvPr/>
      </p:nvGrpSpPr>
      <p:grpSpPr>
        <a:xfrm>
          <a:off x="0" y="0"/>
          <a:ext cx="0" cy="0"/>
        </a:xfrm>
      </p:grpSpPr>
      <p:sp>
        <p:nvSpPr>
          <p:cNvPr id="120" name="Google Shape;120;p8"/>
          <p:cNvSpPr/>
          <p:nvPr/>
        </p:nvSpPr>
        <p:spPr>
          <a:xfrm rot="-5400000">
            <a:off x="4209851" y="207227"/>
            <a:ext cx="5200627" cy="4694319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21" name="Google Shape;121;p8"/>
          <p:cNvSpPr/>
          <p:nvPr/>
        </p:nvSpPr>
        <p:spPr>
          <a:xfrm>
            <a:off x="4707877" y="-5"/>
            <a:ext cx="4436125" cy="2159800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2" name="Google Shape;122;p8"/>
          <p:cNvSpPr/>
          <p:nvPr/>
        </p:nvSpPr>
        <p:spPr>
          <a:xfrm rot="5400000">
            <a:off x="-303110" y="177884"/>
            <a:ext cx="5263695" cy="4694319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23" name="Google Shape;123;p8"/>
          <p:cNvSpPr/>
          <p:nvPr/>
        </p:nvSpPr>
        <p:spPr>
          <a:xfrm rot="10800000">
            <a:off x="-18400" y="3009297"/>
            <a:ext cx="4436125" cy="2159800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4" name="Google Shape;124;p8"/>
          <p:cNvSpPr/>
          <p:nvPr/>
        </p:nvSpPr>
        <p:spPr>
          <a:xfrm rot="10800000">
            <a:off x="-18402" y="-29739"/>
            <a:ext cx="1964725" cy="1752200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5" name="Google Shape;125;p8"/>
          <p:cNvSpPr/>
          <p:nvPr/>
        </p:nvSpPr>
        <p:spPr>
          <a:xfrm>
            <a:off x="7206477" y="3402495"/>
            <a:ext cx="1964725" cy="1752200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6" name="Google Shape;126;p8"/>
          <p:cNvSpPr/>
          <p:nvPr/>
        </p:nvSpPr>
        <p:spPr>
          <a:xfrm rot="6402164">
            <a:off x="6677816" y="3245296"/>
            <a:ext cx="2759764" cy="1609802"/>
          </a:xfrm>
          <a:custGeom>
            <a:rect l="l" t="t" r="r" b="b"/>
            <a:pathLst>
              <a:path w="175870" h="102587" extrusionOk="0">
                <a:moveTo>
                  <a:pt x="6586" y="1"/>
                </a:moveTo>
                <a:cubicBezTo>
                  <a:pt x="6410" y="1"/>
                  <a:pt x="6249" y="128"/>
                  <a:pt x="6209" y="306"/>
                </a:cubicBezTo>
                <a:cubicBezTo>
                  <a:pt x="6187" y="398"/>
                  <a:pt x="4429" y="9254"/>
                  <a:pt x="3950" y="19571"/>
                </a:cubicBezTo>
                <a:cubicBezTo>
                  <a:pt x="3311" y="33472"/>
                  <a:pt x="5228" y="43218"/>
                  <a:pt x="9610" y="48582"/>
                </a:cubicBezTo>
                <a:cubicBezTo>
                  <a:pt x="12144" y="51686"/>
                  <a:pt x="15522" y="53261"/>
                  <a:pt x="19631" y="53261"/>
                </a:cubicBezTo>
                <a:cubicBezTo>
                  <a:pt x="30495" y="53261"/>
                  <a:pt x="40424" y="46733"/>
                  <a:pt x="50901" y="39817"/>
                </a:cubicBezTo>
                <a:cubicBezTo>
                  <a:pt x="61885" y="32569"/>
                  <a:pt x="73193" y="25123"/>
                  <a:pt x="86143" y="25123"/>
                </a:cubicBezTo>
                <a:cubicBezTo>
                  <a:pt x="87753" y="25123"/>
                  <a:pt x="89388" y="25238"/>
                  <a:pt x="91051" y="25483"/>
                </a:cubicBezTo>
                <a:cubicBezTo>
                  <a:pt x="101391" y="27035"/>
                  <a:pt x="106664" y="39931"/>
                  <a:pt x="112781" y="54882"/>
                </a:cubicBezTo>
                <a:cubicBezTo>
                  <a:pt x="117711" y="66979"/>
                  <a:pt x="123326" y="80697"/>
                  <a:pt x="132684" y="90192"/>
                </a:cubicBezTo>
                <a:cubicBezTo>
                  <a:pt x="140833" y="98478"/>
                  <a:pt x="150808" y="102586"/>
                  <a:pt x="162996" y="102586"/>
                </a:cubicBezTo>
                <a:cubicBezTo>
                  <a:pt x="166922" y="102586"/>
                  <a:pt x="171122" y="102153"/>
                  <a:pt x="175527" y="101285"/>
                </a:cubicBezTo>
                <a:cubicBezTo>
                  <a:pt x="175733" y="101240"/>
                  <a:pt x="175870" y="101057"/>
                  <a:pt x="175824" y="100852"/>
                </a:cubicBezTo>
                <a:cubicBezTo>
                  <a:pt x="175803" y="100661"/>
                  <a:pt x="175625" y="100530"/>
                  <a:pt x="175435" y="100530"/>
                </a:cubicBezTo>
                <a:cubicBezTo>
                  <a:pt x="175421" y="100530"/>
                  <a:pt x="175406" y="100531"/>
                  <a:pt x="175391" y="100532"/>
                </a:cubicBezTo>
                <a:cubicBezTo>
                  <a:pt x="171017" y="101386"/>
                  <a:pt x="166885" y="101814"/>
                  <a:pt x="162983" y="101814"/>
                </a:cubicBezTo>
                <a:cubicBezTo>
                  <a:pt x="151021" y="101814"/>
                  <a:pt x="141218" y="97791"/>
                  <a:pt x="133232" y="89667"/>
                </a:cubicBezTo>
                <a:cubicBezTo>
                  <a:pt x="123988" y="80263"/>
                  <a:pt x="118396" y="66614"/>
                  <a:pt x="113488" y="54585"/>
                </a:cubicBezTo>
                <a:cubicBezTo>
                  <a:pt x="107280" y="39429"/>
                  <a:pt x="101916" y="26327"/>
                  <a:pt x="91165" y="24729"/>
                </a:cubicBezTo>
                <a:cubicBezTo>
                  <a:pt x="89458" y="24478"/>
                  <a:pt x="87781" y="24359"/>
                  <a:pt x="86131" y="24359"/>
                </a:cubicBezTo>
                <a:cubicBezTo>
                  <a:pt x="72980" y="24359"/>
                  <a:pt x="61564" y="31877"/>
                  <a:pt x="50490" y="39178"/>
                </a:cubicBezTo>
                <a:cubicBezTo>
                  <a:pt x="40105" y="46025"/>
                  <a:pt x="30267" y="52508"/>
                  <a:pt x="19631" y="52508"/>
                </a:cubicBezTo>
                <a:cubicBezTo>
                  <a:pt x="15750" y="52508"/>
                  <a:pt x="12578" y="51024"/>
                  <a:pt x="10204" y="48103"/>
                </a:cubicBezTo>
                <a:cubicBezTo>
                  <a:pt x="1" y="35640"/>
                  <a:pt x="6894" y="809"/>
                  <a:pt x="6963" y="466"/>
                </a:cubicBezTo>
                <a:cubicBezTo>
                  <a:pt x="7008" y="261"/>
                  <a:pt x="6871" y="55"/>
                  <a:pt x="6666" y="10"/>
                </a:cubicBezTo>
                <a:cubicBezTo>
                  <a:pt x="6639" y="4"/>
                  <a:pt x="6612" y="1"/>
                  <a:pt x="6586" y="1"/>
                </a:cubicBezTo>
                <a:close/>
              </a:path>
            </a:pathLst>
          </a:custGeom>
          <a:solidFill>
            <a:srgbClr val="FBB92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7" name="Google Shape;127;p8"/>
          <p:cNvSpPr txBox="1">
            <a:spLocks noGrp="1"/>
          </p:cNvSpPr>
          <p:nvPr>
            <p:ph type="title"/>
          </p:nvPr>
        </p:nvSpPr>
        <p:spPr>
          <a:xfrm>
            <a:off x="1139400" y="1514850"/>
            <a:ext cx="6865200" cy="211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4800"/>
              <a:buNone/>
              <a:defRPr sz="8700"/>
            </a:lvl1pPr>
            <a:lvl2pPr lvl="1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2pPr>
            <a:lvl3pPr lvl="2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3pPr>
            <a:lvl4pPr lvl="3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4pPr>
            <a:lvl5pPr lvl="4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5pPr>
            <a:lvl6pPr lvl="5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6pPr>
            <a:lvl7pPr lvl="6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7pPr>
            <a:lvl8pPr lvl="7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8pPr>
            <a:lvl9pPr lvl="8">
              <a:spcBef>
                <a:spcPct val="0"/>
              </a:spcBef>
              <a:spcAft>
                <a:spcPct val="0"/>
              </a:spcAft>
              <a:buSzPts val="4800"/>
              <a:buNone/>
              <a:defRPr sz="48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Section title and description">
  <p:cSld name="Section title and description">
    <p:spTree>
      <p:nvGrpSpPr>
        <p:cNvPr id="1" name="Shape 128"/>
        <p:cNvGrpSpPr/>
        <p:nvPr/>
      </p:nvGrpSpPr>
      <p:grpSpPr>
        <a:xfrm>
          <a:off x="0" y="0"/>
          <a:ext cx="0" cy="0"/>
        </a:xfrm>
      </p:grpSpPr>
      <p:sp>
        <p:nvSpPr>
          <p:cNvPr id="129" name="Google Shape;129;p9"/>
          <p:cNvSpPr/>
          <p:nvPr/>
        </p:nvSpPr>
        <p:spPr>
          <a:xfrm flipH="1">
            <a:off x="42247" y="332588"/>
            <a:ext cx="4033634" cy="3703857"/>
          </a:xfrm>
          <a:custGeom>
            <a:rect l="l" t="t" r="r" b="b"/>
            <a:pathLst>
              <a:path w="49400" h="45364" extrusionOk="0">
                <a:moveTo>
                  <a:pt x="14184" y="2711"/>
                </a:moveTo>
                <a:cubicBezTo>
                  <a:pt x="9663" y="5563"/>
                  <a:pt x="2430" y="12657"/>
                  <a:pt x="830" y="17734"/>
                </a:cubicBezTo>
                <a:cubicBezTo>
                  <a:pt x="-770" y="22811"/>
                  <a:pt x="-74" y="28585"/>
                  <a:pt x="4586" y="33175"/>
                </a:cubicBezTo>
                <a:cubicBezTo>
                  <a:pt x="9246" y="37766"/>
                  <a:pt x="21627" y="44929"/>
                  <a:pt x="28791" y="45277"/>
                </a:cubicBezTo>
                <a:cubicBezTo>
                  <a:pt x="35955" y="45625"/>
                  <a:pt x="44649" y="41244"/>
                  <a:pt x="47570" y="35262"/>
                </a:cubicBezTo>
                <a:cubicBezTo>
                  <a:pt x="50491" y="29281"/>
                  <a:pt x="49587" y="15161"/>
                  <a:pt x="46318" y="9388"/>
                </a:cubicBezTo>
                <a:cubicBezTo>
                  <a:pt x="43049" y="3615"/>
                  <a:pt x="33312" y="1737"/>
                  <a:pt x="27956" y="624"/>
                </a:cubicBezTo>
                <a:cubicBezTo>
                  <a:pt x="22600" y="-489"/>
                  <a:pt x="18705" y="-141"/>
                  <a:pt x="14184" y="271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/>
          <a:lstStyle/>
          <a:p/>
        </p:txBody>
      </p:sp>
      <p:sp>
        <p:nvSpPr>
          <p:cNvPr id="130" name="Google Shape;130;p9"/>
          <p:cNvSpPr txBox="1">
            <a:spLocks noGrp="1"/>
          </p:cNvSpPr>
          <p:nvPr>
            <p:ph type="title"/>
          </p:nvPr>
        </p:nvSpPr>
        <p:spPr>
          <a:xfrm>
            <a:off x="713225" y="1368850"/>
            <a:ext cx="3600600" cy="77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3100"/>
              <a:buNone/>
              <a:defRPr sz="5200">
                <a:solidFill>
                  <a:schemeClr val="accent4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algn="ctr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1"/>
          </p:nvPr>
        </p:nvSpPr>
        <p:spPr>
          <a:xfrm>
            <a:off x="713225" y="2401350"/>
            <a:ext cx="3600600" cy="66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32" name="Google Shape;132;p9"/>
          <p:cNvSpPr/>
          <p:nvPr/>
        </p:nvSpPr>
        <p:spPr>
          <a:xfrm rot="-5400000" flipH="1">
            <a:off x="3610267" y="-391313"/>
            <a:ext cx="5141489" cy="5926116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and text">
  <p:cSld name="Title and text">
    <p:spTree>
      <p:nvGrpSpPr>
        <p:cNvPr id="1" name="Shape 180"/>
        <p:cNvGrpSpPr/>
        <p:nvPr/>
      </p:nvGrpSpPr>
      <p:grpSpPr>
        <a:xfrm>
          <a:off x="0" y="0"/>
          <a:ext cx="0" cy="0"/>
        </a:xfrm>
      </p:grpSpPr>
      <p:sp>
        <p:nvSpPr>
          <p:cNvPr id="181" name="Google Shape;181;p15"/>
          <p:cNvSpPr/>
          <p:nvPr/>
        </p:nvSpPr>
        <p:spPr>
          <a:xfrm>
            <a:off x="2430899" y="3029252"/>
            <a:ext cx="6713072" cy="2114205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2" name="Google Shape;182;p15"/>
          <p:cNvSpPr/>
          <p:nvPr/>
        </p:nvSpPr>
        <p:spPr>
          <a:xfrm rot="10800000">
            <a:off x="43" y="88"/>
            <a:ext cx="4632232" cy="2179386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3" name="Google Shape;183;p15"/>
          <p:cNvSpPr/>
          <p:nvPr/>
        </p:nvSpPr>
        <p:spPr>
          <a:xfrm>
            <a:off x="3641200" y="3313849"/>
            <a:ext cx="5502802" cy="1829647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4" name="Google Shape;184;p15"/>
          <p:cNvSpPr txBox="1">
            <a:spLocks noGrp="1"/>
          </p:cNvSpPr>
          <p:nvPr>
            <p:ph type="title"/>
          </p:nvPr>
        </p:nvSpPr>
        <p:spPr>
          <a:xfrm>
            <a:off x="720000" y="1020988"/>
            <a:ext cx="2535000" cy="198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3100"/>
              <a:buNone/>
              <a:defRPr sz="3300"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5" name="Google Shape;185;p15"/>
          <p:cNvSpPr txBox="1">
            <a:spLocks noGrp="1"/>
          </p:cNvSpPr>
          <p:nvPr>
            <p:ph type="subTitle" idx="1"/>
          </p:nvPr>
        </p:nvSpPr>
        <p:spPr>
          <a:xfrm>
            <a:off x="720000" y="3780075"/>
            <a:ext cx="3594000" cy="74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and text 1">
  <p:cSld name="Title and text 1">
    <p:spTree>
      <p:nvGrpSpPr>
        <p:cNvPr id="1" name="Shape 186"/>
        <p:cNvGrpSpPr/>
        <p:nvPr/>
      </p:nvGrpSpPr>
      <p:grpSpPr>
        <a:xfrm>
          <a:off x="0" y="0"/>
          <a:ext cx="0" cy="0"/>
        </a:xfrm>
      </p:grpSpPr>
      <p:sp>
        <p:nvSpPr>
          <p:cNvPr id="187" name="Google Shape;187;p16"/>
          <p:cNvSpPr/>
          <p:nvPr/>
        </p:nvSpPr>
        <p:spPr>
          <a:xfrm rot="-5400000" flipH="1">
            <a:off x="5293138" y="1297627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8" name="Google Shape;188;p16"/>
          <p:cNvSpPr/>
          <p:nvPr/>
        </p:nvSpPr>
        <p:spPr>
          <a:xfrm rot="5400000" flipH="1">
            <a:off x="-261803" y="252787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9" name="Google Shape;189;p16"/>
          <p:cNvSpPr txBox="1">
            <a:spLocks noGrp="1"/>
          </p:cNvSpPr>
          <p:nvPr>
            <p:ph type="title"/>
          </p:nvPr>
        </p:nvSpPr>
        <p:spPr>
          <a:xfrm>
            <a:off x="720000" y="1697675"/>
            <a:ext cx="2596800" cy="83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90" name="Google Shape;190;p16"/>
          <p:cNvSpPr txBox="1">
            <a:spLocks noGrp="1"/>
          </p:cNvSpPr>
          <p:nvPr>
            <p:ph type="subTitle" idx="1"/>
          </p:nvPr>
        </p:nvSpPr>
        <p:spPr>
          <a:xfrm>
            <a:off x="720000" y="2892800"/>
            <a:ext cx="2575500" cy="10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191" name="Google Shape;191;p16"/>
          <p:cNvGrpSpPr/>
          <p:nvPr/>
        </p:nvGrpSpPr>
        <p:grpSpPr>
          <a:xfrm rot="2325397" flipH="1">
            <a:off x="277621" y="1731"/>
            <a:ext cx="1117980" cy="1280156"/>
            <a:chOff x="7852208" y="207243"/>
            <a:chExt cx="1130465" cy="1294452"/>
          </a:xfrm>
        </p:grpSpPr>
        <p:sp>
          <p:nvSpPr>
            <p:cNvPr id="192" name="Google Shape;192;p16"/>
            <p:cNvSpPr/>
            <p:nvPr/>
          </p:nvSpPr>
          <p:spPr>
            <a:xfrm rot="4411677" flipH="1">
              <a:off x="8651511" y="1388008"/>
              <a:ext cx="120707" cy="86962"/>
            </a:xfrm>
            <a:custGeom>
              <a:rect l="l" t="t" r="r" b="b"/>
              <a:pathLst>
                <a:path w="4432" h="3193" extrusionOk="0">
                  <a:moveTo>
                    <a:pt x="1801" y="1"/>
                  </a:moveTo>
                  <a:cubicBezTo>
                    <a:pt x="1422" y="1"/>
                    <a:pt x="1044" y="135"/>
                    <a:pt x="731" y="454"/>
                  </a:cubicBezTo>
                  <a:cubicBezTo>
                    <a:pt x="0" y="1166"/>
                    <a:pt x="1081" y="3192"/>
                    <a:pt x="2325" y="3192"/>
                  </a:cubicBezTo>
                  <a:cubicBezTo>
                    <a:pt x="2637" y="3192"/>
                    <a:pt x="2958" y="3066"/>
                    <a:pt x="3264" y="2760"/>
                  </a:cubicBezTo>
                  <a:cubicBezTo>
                    <a:pt x="4431" y="1592"/>
                    <a:pt x="3105" y="1"/>
                    <a:pt x="18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 rot="4411677" flipH="1">
              <a:off x="8865502" y="1014328"/>
              <a:ext cx="112536" cy="93744"/>
            </a:xfrm>
            <a:custGeom>
              <a:rect l="l" t="t" r="r" b="b"/>
              <a:pathLst>
                <a:path w="4132" h="3442" extrusionOk="0">
                  <a:moveTo>
                    <a:pt x="2019" y="0"/>
                  </a:moveTo>
                  <a:cubicBezTo>
                    <a:pt x="1002" y="0"/>
                    <a:pt x="0" y="555"/>
                    <a:pt x="0" y="1713"/>
                  </a:cubicBezTo>
                  <a:cubicBezTo>
                    <a:pt x="0" y="2882"/>
                    <a:pt x="1003" y="3442"/>
                    <a:pt x="2020" y="3442"/>
                  </a:cubicBezTo>
                  <a:cubicBezTo>
                    <a:pt x="3068" y="3442"/>
                    <a:pt x="4131" y="2848"/>
                    <a:pt x="4131" y="1713"/>
                  </a:cubicBezTo>
                  <a:cubicBezTo>
                    <a:pt x="4131" y="589"/>
                    <a:pt x="3067" y="0"/>
                    <a:pt x="20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 rot="4411677" flipH="1">
              <a:off x="8730576" y="436004"/>
              <a:ext cx="112291" cy="74734"/>
            </a:xfrm>
            <a:custGeom>
              <a:rect l="l" t="t" r="r" b="b"/>
              <a:pathLst>
                <a:path w="4123" h="2744" extrusionOk="0">
                  <a:moveTo>
                    <a:pt x="1601" y="0"/>
                  </a:moveTo>
                  <a:cubicBezTo>
                    <a:pt x="726" y="0"/>
                    <a:pt x="0" y="532"/>
                    <a:pt x="308" y="1816"/>
                  </a:cubicBezTo>
                  <a:cubicBezTo>
                    <a:pt x="477" y="2488"/>
                    <a:pt x="941" y="2743"/>
                    <a:pt x="1467" y="2743"/>
                  </a:cubicBezTo>
                  <a:cubicBezTo>
                    <a:pt x="2639" y="2743"/>
                    <a:pt x="4122" y="1476"/>
                    <a:pt x="3366" y="720"/>
                  </a:cubicBezTo>
                  <a:cubicBezTo>
                    <a:pt x="2912" y="266"/>
                    <a:pt x="2220" y="0"/>
                    <a:pt x="1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 rot="4411677" flipH="1">
              <a:off x="8298828" y="304469"/>
              <a:ext cx="144129" cy="110112"/>
            </a:xfrm>
            <a:custGeom>
              <a:rect l="l" t="t" r="r" b="b"/>
              <a:pathLst>
                <a:path w="5292" h="4043" extrusionOk="0">
                  <a:moveTo>
                    <a:pt x="2314" y="0"/>
                  </a:moveTo>
                  <a:cubicBezTo>
                    <a:pt x="1456" y="0"/>
                    <a:pt x="683" y="415"/>
                    <a:pt x="429" y="1404"/>
                  </a:cubicBezTo>
                  <a:cubicBezTo>
                    <a:pt x="0" y="3094"/>
                    <a:pt x="1754" y="4043"/>
                    <a:pt x="3273" y="4043"/>
                  </a:cubicBezTo>
                  <a:cubicBezTo>
                    <a:pt x="4340" y="4043"/>
                    <a:pt x="5291" y="3575"/>
                    <a:pt x="5291" y="2568"/>
                  </a:cubicBezTo>
                  <a:cubicBezTo>
                    <a:pt x="5291" y="1076"/>
                    <a:pt x="3693" y="0"/>
                    <a:pt x="23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 rot="4411677" flipH="1">
              <a:off x="8474155" y="965386"/>
              <a:ext cx="98238" cy="71384"/>
            </a:xfrm>
            <a:custGeom>
              <a:rect l="l" t="t" r="r" b="b"/>
              <a:pathLst>
                <a:path w="3606" h="2621" extrusionOk="0">
                  <a:moveTo>
                    <a:pt x="1859" y="0"/>
                  </a:moveTo>
                  <a:cubicBezTo>
                    <a:pt x="939" y="0"/>
                    <a:pt x="0" y="435"/>
                    <a:pt x="0" y="1250"/>
                  </a:cubicBezTo>
                  <a:cubicBezTo>
                    <a:pt x="0" y="2180"/>
                    <a:pt x="868" y="2620"/>
                    <a:pt x="1753" y="2620"/>
                  </a:cubicBezTo>
                  <a:cubicBezTo>
                    <a:pt x="2671" y="2620"/>
                    <a:pt x="3607" y="2146"/>
                    <a:pt x="3607" y="1250"/>
                  </a:cubicBezTo>
                  <a:cubicBezTo>
                    <a:pt x="3607" y="401"/>
                    <a:pt x="2742" y="0"/>
                    <a:pt x="18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7" name="Google Shape;197;p16"/>
            <p:cNvSpPr/>
            <p:nvPr/>
          </p:nvSpPr>
          <p:spPr>
            <a:xfrm rot="4411677" flipH="1">
              <a:off x="8072404" y="617423"/>
              <a:ext cx="162976" cy="101397"/>
            </a:xfrm>
            <a:custGeom>
              <a:rect l="l" t="t" r="r" b="b"/>
              <a:pathLst>
                <a:path w="5984" h="3723" extrusionOk="0">
                  <a:moveTo>
                    <a:pt x="2654" y="0"/>
                  </a:moveTo>
                  <a:cubicBezTo>
                    <a:pt x="2416" y="0"/>
                    <a:pt x="2181" y="37"/>
                    <a:pt x="1963" y="114"/>
                  </a:cubicBezTo>
                  <a:cubicBezTo>
                    <a:pt x="1" y="824"/>
                    <a:pt x="1588" y="3723"/>
                    <a:pt x="3256" y="3723"/>
                  </a:cubicBezTo>
                  <a:cubicBezTo>
                    <a:pt x="3625" y="3723"/>
                    <a:pt x="3998" y="3581"/>
                    <a:pt x="4337" y="3241"/>
                  </a:cubicBezTo>
                  <a:cubicBezTo>
                    <a:pt x="5983" y="1595"/>
                    <a:pt x="4234" y="0"/>
                    <a:pt x="26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198" name="Google Shape;198;p16"/>
            <p:cNvSpPr/>
            <p:nvPr/>
          </p:nvSpPr>
          <p:spPr>
            <a:xfrm rot="4411677" flipH="1">
              <a:off x="7848553" y="234593"/>
              <a:ext cx="116213" cy="79200"/>
            </a:xfrm>
            <a:custGeom>
              <a:rect l="l" t="t" r="r" b="b"/>
              <a:pathLst>
                <a:path w="4267" h="2908" extrusionOk="0">
                  <a:moveTo>
                    <a:pt x="2350" y="1"/>
                  </a:moveTo>
                  <a:cubicBezTo>
                    <a:pt x="2148" y="1"/>
                    <a:pt x="1926" y="39"/>
                    <a:pt x="1689" y="125"/>
                  </a:cubicBezTo>
                  <a:cubicBezTo>
                    <a:pt x="0" y="721"/>
                    <a:pt x="507" y="2908"/>
                    <a:pt x="1917" y="2908"/>
                  </a:cubicBezTo>
                  <a:cubicBezTo>
                    <a:pt x="2126" y="2908"/>
                    <a:pt x="2356" y="2859"/>
                    <a:pt x="2602" y="2750"/>
                  </a:cubicBezTo>
                  <a:cubicBezTo>
                    <a:pt x="4267" y="2028"/>
                    <a:pt x="3816" y="1"/>
                    <a:pt x="2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fade thruBlk="1"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and three columns">
  <p:cSld name="Title and three columns">
    <p:spTree>
      <p:nvGrpSpPr>
        <p:cNvPr id="1" name="Shape 237"/>
        <p:cNvGrpSpPr/>
        <p:nvPr/>
      </p:nvGrpSpPr>
      <p:grpSpPr>
        <a:xfrm>
          <a:off x="0" y="0"/>
          <a:ext cx="0" cy="0"/>
        </a:xfrm>
      </p:grpSpPr>
      <p:sp>
        <p:nvSpPr>
          <p:cNvPr id="238" name="Google Shape;238;p19"/>
          <p:cNvSpPr txBox="1">
            <a:spLocks noGrp="1"/>
          </p:cNvSpPr>
          <p:nvPr>
            <p:ph type="title"/>
          </p:nvPr>
        </p:nvSpPr>
        <p:spPr>
          <a:xfrm>
            <a:off x="720000" y="539496"/>
            <a:ext cx="77040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39" name="Google Shape;239;p19"/>
          <p:cNvSpPr txBox="1">
            <a:spLocks noGrp="1"/>
          </p:cNvSpPr>
          <p:nvPr>
            <p:ph type="title" idx="2"/>
          </p:nvPr>
        </p:nvSpPr>
        <p:spPr>
          <a:xfrm>
            <a:off x="937700" y="2181386"/>
            <a:ext cx="21753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100"/>
            </a:lvl1pPr>
            <a:lvl2pPr lvl="1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2pPr>
            <a:lvl3pPr lvl="2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3pPr>
            <a:lvl4pPr lvl="3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4pPr>
            <a:lvl5pPr lvl="4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5pPr>
            <a:lvl6pPr lvl="5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6pPr>
            <a:lvl7pPr lvl="6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7pPr>
            <a:lvl8pPr lvl="7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8pPr>
            <a:lvl9pPr lvl="8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40" name="Google Shape;240;p19"/>
          <p:cNvSpPr txBox="1">
            <a:spLocks noGrp="1"/>
          </p:cNvSpPr>
          <p:nvPr>
            <p:ph type="subTitle" idx="1"/>
          </p:nvPr>
        </p:nvSpPr>
        <p:spPr>
          <a:xfrm>
            <a:off x="937700" y="2643356"/>
            <a:ext cx="2175300" cy="77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41" name="Google Shape;241;p19"/>
          <p:cNvSpPr txBox="1">
            <a:spLocks noGrp="1"/>
          </p:cNvSpPr>
          <p:nvPr>
            <p:ph type="title" idx="3"/>
          </p:nvPr>
        </p:nvSpPr>
        <p:spPr>
          <a:xfrm>
            <a:off x="3484350" y="3277204"/>
            <a:ext cx="21753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100"/>
            </a:lvl1pPr>
            <a:lvl2pPr lvl="1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2pPr>
            <a:lvl3pPr lvl="2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3pPr>
            <a:lvl4pPr lvl="3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4pPr>
            <a:lvl5pPr lvl="4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5pPr>
            <a:lvl6pPr lvl="5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6pPr>
            <a:lvl7pPr lvl="6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7pPr>
            <a:lvl8pPr lvl="7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8pPr>
            <a:lvl9pPr lvl="8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42" name="Google Shape;242;p19"/>
          <p:cNvSpPr txBox="1">
            <a:spLocks noGrp="1"/>
          </p:cNvSpPr>
          <p:nvPr>
            <p:ph type="subTitle" idx="4"/>
          </p:nvPr>
        </p:nvSpPr>
        <p:spPr>
          <a:xfrm>
            <a:off x="3484350" y="3739175"/>
            <a:ext cx="2175300" cy="77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43" name="Google Shape;243;p19"/>
          <p:cNvSpPr txBox="1">
            <a:spLocks noGrp="1"/>
          </p:cNvSpPr>
          <p:nvPr>
            <p:ph type="title" idx="5"/>
          </p:nvPr>
        </p:nvSpPr>
        <p:spPr>
          <a:xfrm>
            <a:off x="6031147" y="2181386"/>
            <a:ext cx="21753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100"/>
            </a:lvl1pPr>
            <a:lvl2pPr lvl="1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2pPr>
            <a:lvl3pPr lvl="2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3pPr>
            <a:lvl4pPr lvl="3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4pPr>
            <a:lvl5pPr lvl="4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5pPr>
            <a:lvl6pPr lvl="5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6pPr>
            <a:lvl7pPr lvl="6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7pPr>
            <a:lvl8pPr lvl="7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8pPr>
            <a:lvl9pPr lvl="8" algn="ctr" rtl="0">
              <a:spcBef>
                <a:spcPct val="0"/>
              </a:spcBef>
              <a:spcAft>
                <a:spcPct val="0"/>
              </a:spcAft>
              <a:buSzPts val="2500"/>
              <a:buNone/>
              <a:defRPr sz="25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44" name="Google Shape;244;p19"/>
          <p:cNvSpPr txBox="1">
            <a:spLocks noGrp="1"/>
          </p:cNvSpPr>
          <p:nvPr>
            <p:ph type="subTitle" idx="6"/>
          </p:nvPr>
        </p:nvSpPr>
        <p:spPr>
          <a:xfrm>
            <a:off x="6031147" y="2643356"/>
            <a:ext cx="2175300" cy="77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45" name="Google Shape;245;p19"/>
          <p:cNvSpPr/>
          <p:nvPr/>
        </p:nvSpPr>
        <p:spPr>
          <a:xfrm rot="-5400000">
            <a:off x="5293138" y="215838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46" name="Google Shape;246;p19"/>
          <p:cNvSpPr/>
          <p:nvPr/>
        </p:nvSpPr>
        <p:spPr>
          <a:xfrm rot="10800000" flipH="1">
            <a:off x="6638852" y="3904666"/>
            <a:ext cx="2544561" cy="1238861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47" name="Google Shape;247;p19"/>
          <p:cNvSpPr/>
          <p:nvPr/>
        </p:nvSpPr>
        <p:spPr>
          <a:xfrm rot="5400000">
            <a:off x="-261803" y="651438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  <p:transition spd="slow">
    <p:fade thruBlk="1"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only 2">
  <p:cSld name="Title only 2">
    <p:spTree>
      <p:nvGrpSpPr>
        <p:cNvPr id="1" name="Shape 302"/>
        <p:cNvGrpSpPr/>
        <p:nvPr/>
      </p:nvGrpSpPr>
      <p:grpSpPr>
        <a:xfrm>
          <a:off x="0" y="0"/>
          <a:ext cx="0" cy="0"/>
        </a:xfrm>
      </p:grpSpPr>
      <p:sp>
        <p:nvSpPr>
          <p:cNvPr id="303" name="Google Shape;303;p2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4" name="Google Shape;304;p24"/>
          <p:cNvSpPr/>
          <p:nvPr/>
        </p:nvSpPr>
        <p:spPr>
          <a:xfrm rot="-5400000">
            <a:off x="4651905" y="252787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05" name="Google Shape;305;p24"/>
          <p:cNvSpPr/>
          <p:nvPr/>
        </p:nvSpPr>
        <p:spPr>
          <a:xfrm rot="5400000">
            <a:off x="-219901" y="1297627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06" name="Google Shape;306;p24"/>
          <p:cNvSpPr/>
          <p:nvPr/>
        </p:nvSpPr>
        <p:spPr>
          <a:xfrm rot="10800000" flipH="1">
            <a:off x="6053352" y="3638794"/>
            <a:ext cx="3090648" cy="1504733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grpSp>
        <p:nvGrpSpPr>
          <p:cNvPr id="307" name="Google Shape;307;p24"/>
          <p:cNvGrpSpPr/>
          <p:nvPr/>
        </p:nvGrpSpPr>
        <p:grpSpPr>
          <a:xfrm rot="10800000">
            <a:off x="67467" y="3944017"/>
            <a:ext cx="609239" cy="1228123"/>
            <a:chOff x="8415916" y="13915"/>
            <a:chExt cx="609239" cy="1228123"/>
          </a:xfrm>
        </p:grpSpPr>
        <p:sp>
          <p:nvSpPr>
            <p:cNvPr id="308" name="Google Shape;308;p24"/>
            <p:cNvSpPr/>
            <p:nvPr/>
          </p:nvSpPr>
          <p:spPr>
            <a:xfrm rot="-6214160">
              <a:off x="8841575" y="1152412"/>
              <a:ext cx="96292" cy="69373"/>
            </a:xfrm>
            <a:custGeom>
              <a:rect l="l" t="t" r="r" b="b"/>
              <a:pathLst>
                <a:path w="4432" h="3193" extrusionOk="0">
                  <a:moveTo>
                    <a:pt x="1801" y="1"/>
                  </a:moveTo>
                  <a:cubicBezTo>
                    <a:pt x="1422" y="1"/>
                    <a:pt x="1044" y="135"/>
                    <a:pt x="731" y="454"/>
                  </a:cubicBezTo>
                  <a:cubicBezTo>
                    <a:pt x="0" y="1166"/>
                    <a:pt x="1081" y="3192"/>
                    <a:pt x="2325" y="3192"/>
                  </a:cubicBezTo>
                  <a:cubicBezTo>
                    <a:pt x="2637" y="3192"/>
                    <a:pt x="2958" y="3066"/>
                    <a:pt x="3264" y="2760"/>
                  </a:cubicBezTo>
                  <a:cubicBezTo>
                    <a:pt x="4431" y="1592"/>
                    <a:pt x="3105" y="1"/>
                    <a:pt x="1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09" name="Google Shape;309;p24"/>
            <p:cNvSpPr/>
            <p:nvPr/>
          </p:nvSpPr>
          <p:spPr>
            <a:xfrm rot="-6214160">
              <a:off x="8552011" y="977837"/>
              <a:ext cx="89774" cy="74782"/>
            </a:xfrm>
            <a:custGeom>
              <a:rect l="l" t="t" r="r" b="b"/>
              <a:pathLst>
                <a:path w="4132" h="3442" extrusionOk="0">
                  <a:moveTo>
                    <a:pt x="2019" y="0"/>
                  </a:moveTo>
                  <a:cubicBezTo>
                    <a:pt x="1002" y="0"/>
                    <a:pt x="0" y="555"/>
                    <a:pt x="0" y="1713"/>
                  </a:cubicBezTo>
                  <a:cubicBezTo>
                    <a:pt x="0" y="2882"/>
                    <a:pt x="1003" y="3442"/>
                    <a:pt x="2020" y="3442"/>
                  </a:cubicBezTo>
                  <a:cubicBezTo>
                    <a:pt x="3068" y="3442"/>
                    <a:pt x="4131" y="2848"/>
                    <a:pt x="4131" y="1713"/>
                  </a:cubicBezTo>
                  <a:cubicBezTo>
                    <a:pt x="4131" y="589"/>
                    <a:pt x="3067" y="0"/>
                    <a:pt x="20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10" name="Google Shape;310;p24"/>
            <p:cNvSpPr/>
            <p:nvPr/>
          </p:nvSpPr>
          <p:spPr>
            <a:xfrm rot="-6214160">
              <a:off x="8410612" y="525573"/>
              <a:ext cx="89578" cy="59617"/>
            </a:xfrm>
            <a:custGeom>
              <a:rect l="l" t="t" r="r" b="b"/>
              <a:pathLst>
                <a:path w="4123" h="2744" extrusionOk="0">
                  <a:moveTo>
                    <a:pt x="1601" y="0"/>
                  </a:moveTo>
                  <a:cubicBezTo>
                    <a:pt x="726" y="0"/>
                    <a:pt x="0" y="532"/>
                    <a:pt x="308" y="1816"/>
                  </a:cubicBezTo>
                  <a:cubicBezTo>
                    <a:pt x="477" y="2488"/>
                    <a:pt x="941" y="2743"/>
                    <a:pt x="1467" y="2743"/>
                  </a:cubicBezTo>
                  <a:cubicBezTo>
                    <a:pt x="2639" y="2743"/>
                    <a:pt x="4122" y="1476"/>
                    <a:pt x="3366" y="720"/>
                  </a:cubicBezTo>
                  <a:cubicBezTo>
                    <a:pt x="2912" y="266"/>
                    <a:pt x="2220" y="0"/>
                    <a:pt x="16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11" name="Google Shape;311;p24"/>
            <p:cNvSpPr/>
            <p:nvPr/>
          </p:nvSpPr>
          <p:spPr>
            <a:xfrm rot="-6214160">
              <a:off x="8639593" y="266784"/>
              <a:ext cx="114976" cy="87840"/>
            </a:xfrm>
            <a:custGeom>
              <a:rect l="l" t="t" r="r" b="b"/>
              <a:pathLst>
                <a:path w="5292" h="4043" extrusionOk="0">
                  <a:moveTo>
                    <a:pt x="2314" y="0"/>
                  </a:moveTo>
                  <a:cubicBezTo>
                    <a:pt x="1456" y="0"/>
                    <a:pt x="683" y="415"/>
                    <a:pt x="429" y="1404"/>
                  </a:cubicBezTo>
                  <a:cubicBezTo>
                    <a:pt x="0" y="3094"/>
                    <a:pt x="1754" y="4043"/>
                    <a:pt x="3273" y="4043"/>
                  </a:cubicBezTo>
                  <a:cubicBezTo>
                    <a:pt x="4340" y="4043"/>
                    <a:pt x="5291" y="3575"/>
                    <a:pt x="5291" y="2568"/>
                  </a:cubicBezTo>
                  <a:cubicBezTo>
                    <a:pt x="5291" y="1076"/>
                    <a:pt x="3693" y="0"/>
                    <a:pt x="23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12" name="Google Shape;312;p24"/>
            <p:cNvSpPr/>
            <p:nvPr/>
          </p:nvSpPr>
          <p:spPr>
            <a:xfrm rot="-6214160">
              <a:off x="8808879" y="786099"/>
              <a:ext cx="78367" cy="56945"/>
            </a:xfrm>
            <a:custGeom>
              <a:rect l="l" t="t" r="r" b="b"/>
              <a:pathLst>
                <a:path w="3606" h="2621" extrusionOk="0">
                  <a:moveTo>
                    <a:pt x="1859" y="0"/>
                  </a:moveTo>
                  <a:cubicBezTo>
                    <a:pt x="939" y="0"/>
                    <a:pt x="0" y="435"/>
                    <a:pt x="0" y="1250"/>
                  </a:cubicBezTo>
                  <a:cubicBezTo>
                    <a:pt x="0" y="2180"/>
                    <a:pt x="868" y="2620"/>
                    <a:pt x="1753" y="2620"/>
                  </a:cubicBezTo>
                  <a:cubicBezTo>
                    <a:pt x="2671" y="2620"/>
                    <a:pt x="3607" y="2146"/>
                    <a:pt x="3607" y="1250"/>
                  </a:cubicBezTo>
                  <a:cubicBezTo>
                    <a:pt x="3607" y="401"/>
                    <a:pt x="2742" y="0"/>
                    <a:pt x="18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13" name="Google Shape;313;p24"/>
            <p:cNvSpPr/>
            <p:nvPr/>
          </p:nvSpPr>
          <p:spPr>
            <a:xfrm rot="-6214160">
              <a:off x="8905160" y="396696"/>
              <a:ext cx="130011" cy="80888"/>
            </a:xfrm>
            <a:custGeom>
              <a:rect l="l" t="t" r="r" b="b"/>
              <a:pathLst>
                <a:path w="5984" h="3723" extrusionOk="0">
                  <a:moveTo>
                    <a:pt x="2654" y="0"/>
                  </a:moveTo>
                  <a:cubicBezTo>
                    <a:pt x="2416" y="0"/>
                    <a:pt x="2181" y="37"/>
                    <a:pt x="1963" y="114"/>
                  </a:cubicBezTo>
                  <a:cubicBezTo>
                    <a:pt x="1" y="824"/>
                    <a:pt x="1588" y="3723"/>
                    <a:pt x="3256" y="3723"/>
                  </a:cubicBezTo>
                  <a:cubicBezTo>
                    <a:pt x="3625" y="3723"/>
                    <a:pt x="3998" y="3581"/>
                    <a:pt x="4337" y="3241"/>
                  </a:cubicBezTo>
                  <a:cubicBezTo>
                    <a:pt x="5983" y="1595"/>
                    <a:pt x="4234" y="0"/>
                    <a:pt x="26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14" name="Google Shape;314;p24"/>
            <p:cNvSpPr/>
            <p:nvPr/>
          </p:nvSpPr>
          <p:spPr>
            <a:xfrm rot="-6214160">
              <a:off x="8937217" y="34796"/>
              <a:ext cx="92707" cy="63181"/>
            </a:xfrm>
            <a:custGeom>
              <a:rect l="l" t="t" r="r" b="b"/>
              <a:pathLst>
                <a:path w="4267" h="2908" extrusionOk="0">
                  <a:moveTo>
                    <a:pt x="2350" y="1"/>
                  </a:moveTo>
                  <a:cubicBezTo>
                    <a:pt x="2148" y="1"/>
                    <a:pt x="1926" y="39"/>
                    <a:pt x="1689" y="125"/>
                  </a:cubicBezTo>
                  <a:cubicBezTo>
                    <a:pt x="0" y="721"/>
                    <a:pt x="507" y="2908"/>
                    <a:pt x="1917" y="2908"/>
                  </a:cubicBezTo>
                  <a:cubicBezTo>
                    <a:pt x="2126" y="2908"/>
                    <a:pt x="2356" y="2859"/>
                    <a:pt x="2602" y="2750"/>
                  </a:cubicBezTo>
                  <a:cubicBezTo>
                    <a:pt x="4267" y="2028"/>
                    <a:pt x="3816" y="1"/>
                    <a:pt x="2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</p:grpSp>
      <p:sp>
        <p:nvSpPr>
          <p:cNvPr id="315" name="Google Shape;315;p24"/>
          <p:cNvSpPr txBox="1">
            <a:spLocks noGrp="1"/>
          </p:cNvSpPr>
          <p:nvPr>
            <p:ph type="title"/>
          </p:nvPr>
        </p:nvSpPr>
        <p:spPr>
          <a:xfrm>
            <a:off x="720000" y="539496"/>
            <a:ext cx="77040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16" name="Google Shape;316;p24"/>
          <p:cNvSpPr txBox="1">
            <a:spLocks noGrp="1"/>
          </p:cNvSpPr>
          <p:nvPr>
            <p:ph type="sldNum" idx="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8483FFAE-306A-4714-8DB3-C87D71569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Title only 3">
  <p:cSld name="Title only 3">
    <p:spTree>
      <p:nvGrpSpPr>
        <p:cNvPr id="1" name="Shape 317"/>
        <p:cNvGrpSpPr/>
        <p:nvPr/>
      </p:nvGrpSpPr>
      <p:grpSpPr>
        <a:xfrm>
          <a:off x="0" y="0"/>
          <a:ext cx="0" cy="0"/>
        </a:xfrm>
      </p:grpSpPr>
      <p:sp>
        <p:nvSpPr>
          <p:cNvPr id="318" name="Google Shape;318;p2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9" name="Google Shape;319;p25"/>
          <p:cNvSpPr/>
          <p:nvPr/>
        </p:nvSpPr>
        <p:spPr>
          <a:xfrm rot="-5400000">
            <a:off x="4651905" y="252787"/>
            <a:ext cx="4748937" cy="423524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FFE8D4">
              <a:alpha val="31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20" name="Google Shape;320;p25"/>
          <p:cNvSpPr/>
          <p:nvPr/>
        </p:nvSpPr>
        <p:spPr>
          <a:xfrm rot="5400000">
            <a:off x="-219901" y="1297627"/>
            <a:ext cx="4065802" cy="3626003"/>
          </a:xfrm>
          <a:custGeom>
            <a:rect l="l" t="t" r="r" b="b"/>
            <a:pathLst>
              <a:path w="78589" h="70088" extrusionOk="0">
                <a:moveTo>
                  <a:pt x="69862" y="1"/>
                </a:moveTo>
                <a:cubicBezTo>
                  <a:pt x="59818" y="1"/>
                  <a:pt x="42955" y="2489"/>
                  <a:pt x="29331" y="16859"/>
                </a:cubicBezTo>
                <a:cubicBezTo>
                  <a:pt x="10044" y="37196"/>
                  <a:pt x="16092" y="47947"/>
                  <a:pt x="1" y="70087"/>
                </a:cubicBezTo>
                <a:lnTo>
                  <a:pt x="78588" y="70087"/>
                </a:lnTo>
                <a:lnTo>
                  <a:pt x="78588" y="699"/>
                </a:lnTo>
                <a:cubicBezTo>
                  <a:pt x="78588" y="699"/>
                  <a:pt x="75182" y="1"/>
                  <a:pt x="69862" y="1"/>
                </a:cubicBezTo>
                <a:close/>
              </a:path>
            </a:pathLst>
          </a:custGeom>
          <a:solidFill>
            <a:srgbClr val="CDD7B6">
              <a:alpha val="23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21" name="Google Shape;321;p25"/>
          <p:cNvSpPr/>
          <p:nvPr/>
        </p:nvSpPr>
        <p:spPr>
          <a:xfrm rot="10800000">
            <a:off x="-44198" y="3638794"/>
            <a:ext cx="3090648" cy="1504733"/>
          </a:xfrm>
          <a:custGeom>
            <a:rect l="l" t="t" r="r" b="b"/>
            <a:pathLst>
              <a:path w="177445" h="86392" extrusionOk="0">
                <a:moveTo>
                  <a:pt x="3333" y="0"/>
                </a:moveTo>
                <a:cubicBezTo>
                  <a:pt x="0" y="11458"/>
                  <a:pt x="913" y="27048"/>
                  <a:pt x="12897" y="35242"/>
                </a:cubicBezTo>
                <a:cubicBezTo>
                  <a:pt x="17629" y="38468"/>
                  <a:pt x="23097" y="39621"/>
                  <a:pt x="29059" y="39621"/>
                </a:cubicBezTo>
                <a:cubicBezTo>
                  <a:pt x="42166" y="39621"/>
                  <a:pt x="57661" y="34051"/>
                  <a:pt x="72973" y="32686"/>
                </a:cubicBezTo>
                <a:cubicBezTo>
                  <a:pt x="75145" y="32494"/>
                  <a:pt x="77205" y="32395"/>
                  <a:pt x="79168" y="32395"/>
                </a:cubicBezTo>
                <a:cubicBezTo>
                  <a:pt x="97316" y="32395"/>
                  <a:pt x="107146" y="40836"/>
                  <a:pt x="120267" y="62381"/>
                </a:cubicBezTo>
                <a:cubicBezTo>
                  <a:pt x="129588" y="77663"/>
                  <a:pt x="147227" y="86391"/>
                  <a:pt x="164443" y="86391"/>
                </a:cubicBezTo>
                <a:cubicBezTo>
                  <a:pt x="168853" y="86391"/>
                  <a:pt x="173236" y="85818"/>
                  <a:pt x="177444" y="84636"/>
                </a:cubicBezTo>
                <a:lnTo>
                  <a:pt x="177444" y="0"/>
                </a:lnTo>
                <a:close/>
              </a:path>
            </a:pathLst>
          </a:custGeom>
          <a:solidFill>
            <a:srgbClr val="FFE8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grpSp>
        <p:nvGrpSpPr>
          <p:cNvPr id="322" name="Google Shape;322;p25"/>
          <p:cNvGrpSpPr/>
          <p:nvPr/>
        </p:nvGrpSpPr>
        <p:grpSpPr>
          <a:xfrm rot="10800000">
            <a:off x="67467" y="3944017"/>
            <a:ext cx="609239" cy="1228123"/>
            <a:chOff x="8415916" y="13915"/>
            <a:chExt cx="609239" cy="1228123"/>
          </a:xfrm>
        </p:grpSpPr>
        <p:sp>
          <p:nvSpPr>
            <p:cNvPr id="323" name="Google Shape;323;p25"/>
            <p:cNvSpPr/>
            <p:nvPr/>
          </p:nvSpPr>
          <p:spPr>
            <a:xfrm rot="-6214160">
              <a:off x="8841575" y="1152412"/>
              <a:ext cx="96292" cy="69373"/>
            </a:xfrm>
            <a:custGeom>
              <a:rect l="l" t="t" r="r" b="b"/>
              <a:pathLst>
                <a:path w="4432" h="3193" extrusionOk="0">
                  <a:moveTo>
                    <a:pt x="1801" y="1"/>
                  </a:moveTo>
                  <a:cubicBezTo>
                    <a:pt x="1422" y="1"/>
                    <a:pt x="1044" y="135"/>
                    <a:pt x="731" y="454"/>
                  </a:cubicBezTo>
                  <a:cubicBezTo>
                    <a:pt x="0" y="1166"/>
                    <a:pt x="1081" y="3192"/>
                    <a:pt x="2325" y="3192"/>
                  </a:cubicBezTo>
                  <a:cubicBezTo>
                    <a:pt x="2637" y="3192"/>
                    <a:pt x="2958" y="3066"/>
                    <a:pt x="3264" y="2760"/>
                  </a:cubicBezTo>
                  <a:cubicBezTo>
                    <a:pt x="4431" y="1592"/>
                    <a:pt x="3105" y="1"/>
                    <a:pt x="1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4" name="Google Shape;324;p25"/>
            <p:cNvSpPr/>
            <p:nvPr/>
          </p:nvSpPr>
          <p:spPr>
            <a:xfrm rot="-6214160">
              <a:off x="8552011" y="977837"/>
              <a:ext cx="89774" cy="74782"/>
            </a:xfrm>
            <a:custGeom>
              <a:rect l="l" t="t" r="r" b="b"/>
              <a:pathLst>
                <a:path w="4132" h="3442" extrusionOk="0">
                  <a:moveTo>
                    <a:pt x="2019" y="0"/>
                  </a:moveTo>
                  <a:cubicBezTo>
                    <a:pt x="1002" y="0"/>
                    <a:pt x="0" y="555"/>
                    <a:pt x="0" y="1713"/>
                  </a:cubicBezTo>
                  <a:cubicBezTo>
                    <a:pt x="0" y="2882"/>
                    <a:pt x="1003" y="3442"/>
                    <a:pt x="2020" y="3442"/>
                  </a:cubicBezTo>
                  <a:cubicBezTo>
                    <a:pt x="3068" y="3442"/>
                    <a:pt x="4131" y="2848"/>
                    <a:pt x="4131" y="1713"/>
                  </a:cubicBezTo>
                  <a:cubicBezTo>
                    <a:pt x="4131" y="589"/>
                    <a:pt x="3067" y="0"/>
                    <a:pt x="20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5" name="Google Shape;325;p25"/>
            <p:cNvSpPr/>
            <p:nvPr/>
          </p:nvSpPr>
          <p:spPr>
            <a:xfrm rot="-6214160">
              <a:off x="8410612" y="525573"/>
              <a:ext cx="89578" cy="59617"/>
            </a:xfrm>
            <a:custGeom>
              <a:rect l="l" t="t" r="r" b="b"/>
              <a:pathLst>
                <a:path w="4123" h="2744" extrusionOk="0">
                  <a:moveTo>
                    <a:pt x="1601" y="0"/>
                  </a:moveTo>
                  <a:cubicBezTo>
                    <a:pt x="726" y="0"/>
                    <a:pt x="0" y="532"/>
                    <a:pt x="308" y="1816"/>
                  </a:cubicBezTo>
                  <a:cubicBezTo>
                    <a:pt x="477" y="2488"/>
                    <a:pt x="941" y="2743"/>
                    <a:pt x="1467" y="2743"/>
                  </a:cubicBezTo>
                  <a:cubicBezTo>
                    <a:pt x="2639" y="2743"/>
                    <a:pt x="4122" y="1476"/>
                    <a:pt x="3366" y="720"/>
                  </a:cubicBezTo>
                  <a:cubicBezTo>
                    <a:pt x="2912" y="266"/>
                    <a:pt x="2220" y="0"/>
                    <a:pt x="16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6" name="Google Shape;326;p25"/>
            <p:cNvSpPr/>
            <p:nvPr/>
          </p:nvSpPr>
          <p:spPr>
            <a:xfrm rot="-6214160">
              <a:off x="8639593" y="266784"/>
              <a:ext cx="114976" cy="87840"/>
            </a:xfrm>
            <a:custGeom>
              <a:rect l="l" t="t" r="r" b="b"/>
              <a:pathLst>
                <a:path w="5292" h="4043" extrusionOk="0">
                  <a:moveTo>
                    <a:pt x="2314" y="0"/>
                  </a:moveTo>
                  <a:cubicBezTo>
                    <a:pt x="1456" y="0"/>
                    <a:pt x="683" y="415"/>
                    <a:pt x="429" y="1404"/>
                  </a:cubicBezTo>
                  <a:cubicBezTo>
                    <a:pt x="0" y="3094"/>
                    <a:pt x="1754" y="4043"/>
                    <a:pt x="3273" y="4043"/>
                  </a:cubicBezTo>
                  <a:cubicBezTo>
                    <a:pt x="4340" y="4043"/>
                    <a:pt x="5291" y="3575"/>
                    <a:pt x="5291" y="2568"/>
                  </a:cubicBezTo>
                  <a:cubicBezTo>
                    <a:pt x="5291" y="1076"/>
                    <a:pt x="3693" y="0"/>
                    <a:pt x="23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7" name="Google Shape;327;p25"/>
            <p:cNvSpPr/>
            <p:nvPr/>
          </p:nvSpPr>
          <p:spPr>
            <a:xfrm rot="-6214160">
              <a:off x="8808879" y="786099"/>
              <a:ext cx="78367" cy="56945"/>
            </a:xfrm>
            <a:custGeom>
              <a:rect l="l" t="t" r="r" b="b"/>
              <a:pathLst>
                <a:path w="3606" h="2621" extrusionOk="0">
                  <a:moveTo>
                    <a:pt x="1859" y="0"/>
                  </a:moveTo>
                  <a:cubicBezTo>
                    <a:pt x="939" y="0"/>
                    <a:pt x="0" y="435"/>
                    <a:pt x="0" y="1250"/>
                  </a:cubicBezTo>
                  <a:cubicBezTo>
                    <a:pt x="0" y="2180"/>
                    <a:pt x="868" y="2620"/>
                    <a:pt x="1753" y="2620"/>
                  </a:cubicBezTo>
                  <a:cubicBezTo>
                    <a:pt x="2671" y="2620"/>
                    <a:pt x="3607" y="2146"/>
                    <a:pt x="3607" y="1250"/>
                  </a:cubicBezTo>
                  <a:cubicBezTo>
                    <a:pt x="3607" y="401"/>
                    <a:pt x="2742" y="0"/>
                    <a:pt x="18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8" name="Google Shape;328;p25"/>
            <p:cNvSpPr/>
            <p:nvPr/>
          </p:nvSpPr>
          <p:spPr>
            <a:xfrm rot="-6214160">
              <a:off x="8905160" y="396696"/>
              <a:ext cx="130011" cy="80888"/>
            </a:xfrm>
            <a:custGeom>
              <a:rect l="l" t="t" r="r" b="b"/>
              <a:pathLst>
                <a:path w="5984" h="3723" extrusionOk="0">
                  <a:moveTo>
                    <a:pt x="2654" y="0"/>
                  </a:moveTo>
                  <a:cubicBezTo>
                    <a:pt x="2416" y="0"/>
                    <a:pt x="2181" y="37"/>
                    <a:pt x="1963" y="114"/>
                  </a:cubicBezTo>
                  <a:cubicBezTo>
                    <a:pt x="1" y="824"/>
                    <a:pt x="1588" y="3723"/>
                    <a:pt x="3256" y="3723"/>
                  </a:cubicBezTo>
                  <a:cubicBezTo>
                    <a:pt x="3625" y="3723"/>
                    <a:pt x="3998" y="3581"/>
                    <a:pt x="4337" y="3241"/>
                  </a:cubicBezTo>
                  <a:cubicBezTo>
                    <a:pt x="5983" y="1595"/>
                    <a:pt x="4234" y="0"/>
                    <a:pt x="26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  <p:sp>
          <p:nvSpPr>
            <p:cNvPr id="329" name="Google Shape;329;p25"/>
            <p:cNvSpPr/>
            <p:nvPr/>
          </p:nvSpPr>
          <p:spPr>
            <a:xfrm rot="-6214160">
              <a:off x="8937217" y="34796"/>
              <a:ext cx="92707" cy="63181"/>
            </a:xfrm>
            <a:custGeom>
              <a:rect l="l" t="t" r="r" b="b"/>
              <a:pathLst>
                <a:path w="4267" h="2908" extrusionOk="0">
                  <a:moveTo>
                    <a:pt x="2350" y="1"/>
                  </a:moveTo>
                  <a:cubicBezTo>
                    <a:pt x="2148" y="1"/>
                    <a:pt x="1926" y="39"/>
                    <a:pt x="1689" y="125"/>
                  </a:cubicBezTo>
                  <a:cubicBezTo>
                    <a:pt x="0" y="721"/>
                    <a:pt x="507" y="2908"/>
                    <a:pt x="1917" y="2908"/>
                  </a:cubicBezTo>
                  <a:cubicBezTo>
                    <a:pt x="2126" y="2908"/>
                    <a:pt x="2356" y="2859"/>
                    <a:pt x="2602" y="2750"/>
                  </a:cubicBezTo>
                  <a:cubicBezTo>
                    <a:pt x="4267" y="2028"/>
                    <a:pt x="3816" y="1"/>
                    <a:pt x="2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endParaRPr/>
            </a:p>
          </p:txBody>
        </p:sp>
      </p:grpSp>
      <p:sp>
        <p:nvSpPr>
          <p:cNvPr id="330" name="Google Shape;330;p25"/>
          <p:cNvSpPr txBox="1">
            <a:spLocks noGrp="1"/>
          </p:cNvSpPr>
          <p:nvPr>
            <p:ph type="title"/>
          </p:nvPr>
        </p:nvSpPr>
        <p:spPr>
          <a:xfrm>
            <a:off x="713232" y="539496"/>
            <a:ext cx="77040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SzPts val="3100"/>
              <a:buNone/>
              <a:defRPr/>
            </a:lvl1pPr>
            <a:lvl2pPr lvl="1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35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31" name="Google Shape;331;p25"/>
          <p:cNvSpPr txBox="1">
            <a:spLocks noGrp="1"/>
          </p:cNvSpPr>
          <p:nvPr>
            <p:ph type="sldNum" idx="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8483FFAE-306A-4714-8DB3-C87D71569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.xml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0.xml" /></Relationships>
</file>

<file path=ppt/slideMasters/_rels/slideMaster1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1.xml" /></Relationships>
</file>

<file path=ppt/slideMasters/_rels/slideMaster12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2.xml" /></Relationships>
</file>

<file path=ppt/slideMasters/_rels/slideMaster13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3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3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theme" Target="../theme/theme5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6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7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8.xml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46A9E7">
            <a:alpha val="714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ts val="3500"/>
              <a:buFont typeface="Comfortaa"/>
              <a:buNone/>
              <a:defRPr sz="35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●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○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■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●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○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■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●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Anaheim"/>
              <a:buChar char="○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naheim"/>
              <a:buChar char="■"/>
              <a:defRPr>
                <a:solidFill>
                  <a:schemeClr val="dk2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 spd="slow">
    <p:fade thruBlk="1"/>
  </p:transition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450">
          <p15:clr>
            <a:srgbClr val="EA4335"/>
          </p15:clr>
        </p15:guide>
        <p15:guide id="2" orient="horz" pos="337">
          <p15:clr>
            <a:srgbClr val="EA4335"/>
          </p15:clr>
        </p15:guide>
        <p15:guide id="3" pos="531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25514"/>
            <a:ext cx="770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500"/>
              <a:buFont typeface="Hammersmith One"/>
              <a:buNone/>
              <a:defRPr sz="25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4499"/>
        <p:cNvGrpSpPr/>
        <p:nvPr/>
      </p:nvGrpSpPr>
      <p:grpSpPr>
        <a:xfrm>
          <a:off x="0" y="0"/>
          <a:ext cx="0" cy="0"/>
        </a:xfrm>
      </p:grpSpPr>
      <p:sp>
        <p:nvSpPr>
          <p:cNvPr id="14500" name="Google Shape;14500;p3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501" name="Google Shape;14501;p3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3600"/>
              <a:buFont typeface="Grandstander Black"/>
              <a:buNone/>
              <a:defRPr sz="3600">
                <a:solidFill>
                  <a:schemeClr val="accent6"/>
                </a:solidFill>
                <a:latin typeface="Grandstander Black"/>
                <a:ea typeface="Grandstander Black"/>
                <a:cs typeface="Grandstander Black"/>
                <a:sym typeface="Grandstander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●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○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■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●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○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■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●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○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2385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Pts val="1500"/>
              <a:buFont typeface="DM Sans"/>
              <a:buChar char="■"/>
              <a:defRPr sz="1500">
                <a:solidFill>
                  <a:schemeClr val="accent6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</a:xfrm>
      </p:grpSpPr>
      <p:sp>
        <p:nvSpPr>
          <p:cNvPr id="250" name="Google Shape;250;p3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51" name="Google Shape;251;p3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 spd="slow">
    <p:fade thruBlk="1"/>
  </p:transition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39496"/>
            <a:ext cx="8520600" cy="32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100"/>
              <a:buFont typeface="Roboto Slab"/>
              <a:buNone/>
              <a:defRPr sz="3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fld id="{8483FFAE-306A-4714-8DB3-C87D71569E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7" r:id="rId3"/>
    <p:sldLayoutId id="2147483708" r:id="rId4"/>
    <p:sldLayoutId id="2147483714" r:id="rId5"/>
    <p:sldLayoutId id="2147483715" r:id="rId6"/>
    <p:sldLayoutId id="2147483718" r:id="rId7"/>
    <p:sldLayoutId id="2147483723" r:id="rId8"/>
    <p:sldLayoutId id="2147483724" r:id="rId9"/>
    <p:sldLayoutId id="2147483729" r:id="rId10"/>
    <p:sldLayoutId id="2147483730" r:id="rId11"/>
  </p:sldLayoutIdLst>
  <p:transition spd="slow">
    <p:fade thruBlk="1"/>
  </p:transition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</a:xfrm>
      </p:grpSpPr>
      <p:sp>
        <p:nvSpPr>
          <p:cNvPr id="403" name="Google Shape;403;p33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04" name="Google Shape;404;p33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500"/>
              <a:buFont typeface="Source Serif Pro"/>
              <a:buNone/>
              <a:defRPr sz="3500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</a:xfrm>
      </p:grpSpPr>
      <p:sp>
        <p:nvSpPr>
          <p:cNvPr id="224" name="Google Shape;224;p3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3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000"/>
              <a:buFont typeface="Bitter"/>
              <a:buNone/>
              <a:defRPr sz="3000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450">
          <p15:clr>
            <a:srgbClr val="EA4335"/>
          </p15:clr>
        </p15:guide>
        <p15:guide id="2" orient="horz" pos="339">
          <p15:clr>
            <a:srgbClr val="EA4335"/>
          </p15:clr>
        </p15:guide>
        <p15:guide id="3" pos="5310">
          <p15:clr>
            <a:srgbClr val="EA4335"/>
          </p15:clr>
        </p15:guide>
        <p15:guide id="4" orient="horz" pos="2878">
          <p15:clr>
            <a:srgbClr val="EA4335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</a:xfrm>
      </p:grpSpPr>
      <p:sp>
        <p:nvSpPr>
          <p:cNvPr id="477" name="Google Shape;477;p3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478" name="Google Shape;478;p3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480"/>
        <p:cNvGrpSpPr/>
        <p:nvPr/>
      </p:nvGrpSpPr>
      <p:grpSpPr>
        <a:xfrm>
          <a:off x="0" y="0"/>
          <a:ext cx="0" cy="0"/>
        </a:xfrm>
      </p:grpSpPr>
      <p:sp>
        <p:nvSpPr>
          <p:cNvPr id="481" name="Google Shape;481;p3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482" name="Google Shape;482;p3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10" Type="http://schemas.openxmlformats.org/officeDocument/2006/relationships/image" Target="../media/image10.jpeg" /><Relationship Id="rId11" Type="http://schemas.openxmlformats.org/officeDocument/2006/relationships/image" Target="../media/image11.jpeg" /><Relationship Id="rId12" Type="http://schemas.openxmlformats.org/officeDocument/2006/relationships/image" Target="../media/image12.jpeg" /><Relationship Id="rId13" Type="http://schemas.openxmlformats.org/officeDocument/2006/relationships/image" Target="../media/image13.jpeg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image" Target="../media/image7.jpeg" /><Relationship Id="rId8" Type="http://schemas.openxmlformats.org/officeDocument/2006/relationships/image" Target="../media/image8.jpeg" /><Relationship Id="rId9" Type="http://schemas.openxmlformats.org/officeDocument/2006/relationships/image" Target="../media/image9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3.png" /><Relationship Id="rId3" Type="http://schemas.openxmlformats.org/officeDocument/2006/relationships/image" Target="../media/image34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package" Target="../embeddings/_________Microsoft_Word1.docx" TargetMode="Internal" /><Relationship Id="rId3" Type="http://schemas.openxmlformats.org/officeDocument/2006/relationships/oleObject" Target="../embeddings/oleObject1.bin" /><Relationship Id="rId4" Type="http://schemas.openxmlformats.org/officeDocument/2006/relationships/image" Target="../media/image35.png" /><Relationship Id="rId5" Type="http://schemas.openxmlformats.org/officeDocument/2006/relationships/vmlDrawing" Target="../drawings/vmlDrawing1.v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Relationship Id="rId5" Type="http://schemas.openxmlformats.org/officeDocument/2006/relationships/image" Target="../media/image28.jpeg" /><Relationship Id="rId6" Type="http://schemas.openxmlformats.org/officeDocument/2006/relationships/image" Target="../media/image2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9502"/>
            <a:ext cx="4980045" cy="334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9628" y="1419622"/>
            <a:ext cx="4860280" cy="349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948" y="1379240"/>
            <a:ext cx="5275235" cy="353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5856" y="208812"/>
            <a:ext cx="5380856" cy="360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87656"/>
            <a:ext cx="5184576" cy="345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1759" y="1041323"/>
            <a:ext cx="5144953" cy="387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005" y="1528977"/>
            <a:ext cx="5843701" cy="3502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5896" y="248271"/>
            <a:ext cx="5114344" cy="34112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948" y="195874"/>
            <a:ext cx="5220136" cy="36704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1062290"/>
            <a:ext cx="5999174" cy="37494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901" y="794192"/>
            <a:ext cx="5615334" cy="4211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7398" y="339502"/>
            <a:ext cx="6355562" cy="40516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9870305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7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8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9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51470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>
                <a:latin typeface="Bahnschrift" panose="020b0502040204020203" pitchFamily="34" charset="0"/>
              </a:rPr>
              <a:t>7 тур. Итоговое тестирование.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950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latin typeface="Bahnschrift" panose="020b0502040204020203" pitchFamily="34" charset="0"/>
              </a:rPr>
              <a:t>Тест</a:t>
            </a:r>
            <a:endParaRPr lang="ru-RU">
              <a:latin typeface="Bahnschrift" panose="020b0502040204020203" pitchFamily="34" charset="0"/>
            </a:endParaRPr>
          </a:p>
          <a:p>
            <a:r>
              <a:rPr lang="ru-RU">
                <a:latin typeface="Bahnschrift" panose="020b0502040204020203" pitchFamily="34" charset="0"/>
              </a:rPr>
              <a:t>Выберите </a:t>
            </a:r>
            <a:r>
              <a:rPr lang="ru-RU" smtClean="0">
                <a:latin typeface="Bahnschrift" panose="020b0502040204020203" pitchFamily="34" charset="0"/>
              </a:rPr>
              <a:t>правильные утверждения:</a:t>
            </a:r>
            <a:endParaRPr lang="ru-RU">
              <a:latin typeface="Bahnschrift" panose="020b0502040204020203" pitchFamily="34" charset="0"/>
            </a:endParaRPr>
          </a:p>
          <a:p>
            <a:endParaRPr lang="ru-RU" b="1" smtClean="0">
              <a:latin typeface="Bahnschrift" panose="020b0502040204020203" pitchFamily="34" charset="0"/>
            </a:endParaRPr>
          </a:p>
          <a:p>
            <a:endParaRPr lang="ru-RU" b="1" smtClean="0">
              <a:latin typeface="Bahnschrift" panose="020b0502040204020203" pitchFamily="34" charset="0"/>
            </a:endParaRPr>
          </a:p>
          <a:p>
            <a:endParaRPr lang="ru-RU" b="1" smtClean="0">
              <a:latin typeface="Bahnschrift" panose="020b0502040204020203" pitchFamily="34" charset="0"/>
            </a:endParaRPr>
          </a:p>
          <a:p>
            <a:r>
              <a:rPr lang="ru-RU" b="1" smtClean="0">
                <a:latin typeface="Bahnschrift" panose="020b0502040204020203" pitchFamily="34" charset="0"/>
              </a:rPr>
              <a:t>4</a:t>
            </a:r>
            <a:r>
              <a:rPr lang="ru-RU">
                <a:latin typeface="Bahnschrift" panose="020b0502040204020203" pitchFamily="34" charset="0"/>
              </a:rPr>
              <a:t>. Атомы элементов-металлов натрия, калия, лития, кальция, бария имеют непостоянную степень окисления в соединениях.</a:t>
            </a:r>
          </a:p>
          <a:p>
            <a:endParaRPr lang="ru-RU" b="1" smtClean="0">
              <a:latin typeface="Bahnschrift" panose="020b0502040204020203" pitchFamily="34" charset="0"/>
            </a:endParaRPr>
          </a:p>
          <a:p>
            <a:endParaRPr lang="ru-RU" b="1">
              <a:latin typeface="Bahnschrift" panose="020b0502040204020203" pitchFamily="34" charset="0"/>
            </a:endParaRPr>
          </a:p>
          <a:p>
            <a:r>
              <a:rPr lang="ru-RU" b="1" smtClean="0">
                <a:latin typeface="Bahnschrift" panose="020b0502040204020203" pitchFamily="34" charset="0"/>
              </a:rPr>
              <a:t>6</a:t>
            </a:r>
            <a:r>
              <a:rPr lang="ru-RU" b="1">
                <a:latin typeface="Bahnschrift" panose="020b0502040204020203" pitchFamily="34" charset="0"/>
              </a:rPr>
              <a:t>.</a:t>
            </a:r>
            <a:r>
              <a:rPr lang="ru-RU">
                <a:latin typeface="Bahnschrift" panose="020b0502040204020203" pitchFamily="34" charset="0"/>
              </a:rPr>
              <a:t> У атома магния на последней электронной оболочке расположены три электрона.</a:t>
            </a:r>
          </a:p>
          <a:p>
            <a:endParaRPr lang="ru-RU" b="1" smtClean="0">
              <a:latin typeface="Bahnschrift" panose="020b0502040204020203" pitchFamily="34" charset="0"/>
            </a:endParaRPr>
          </a:p>
          <a:p>
            <a:endParaRPr lang="ru-RU" b="1" smtClean="0">
              <a:latin typeface="Bahnschrift" panose="020b0502040204020203" pitchFamily="34" charset="0"/>
            </a:endParaRPr>
          </a:p>
          <a:p>
            <a:endParaRPr lang="ru-RU" b="1">
              <a:latin typeface="Bahnschrift" panose="020b0502040204020203" pitchFamily="34" charset="0"/>
            </a:endParaRPr>
          </a:p>
          <a:p>
            <a:endParaRPr lang="ru-RU" b="1" smtClean="0">
              <a:latin typeface="Bahnschrift" panose="020b0502040204020203" pitchFamily="34" charset="0"/>
            </a:endParaRPr>
          </a:p>
          <a:p>
            <a:r>
              <a:rPr lang="ru-RU" b="1" smtClean="0">
                <a:latin typeface="Bahnschrift" panose="020b0502040204020203" pitchFamily="34" charset="0"/>
              </a:rPr>
              <a:t>10</a:t>
            </a:r>
            <a:r>
              <a:rPr lang="ru-RU">
                <a:latin typeface="Bahnschrift" panose="020b0502040204020203" pitchFamily="34" charset="0"/>
              </a:rPr>
              <a:t>. К благородным металлам относят: алюминий, кальций, барий.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6504" y="915566"/>
            <a:ext cx="7038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1</a:t>
            </a:r>
            <a:r>
              <a:rPr lang="ru-RU" smtClean="0">
                <a:latin typeface="Bahnschrift" panose="020b0502040204020203" pitchFamily="34" charset="0"/>
              </a:rPr>
              <a:t>. Щелочные металлы являются сильными восстановителями.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203236"/>
            <a:ext cx="7902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2.</a:t>
            </a:r>
            <a:r>
              <a:rPr lang="ru-RU" smtClean="0">
                <a:latin typeface="Bahnschrift" panose="020b0502040204020203" pitchFamily="34" charset="0"/>
              </a:rPr>
              <a:t> Металлам характерна металлическая кристаллическая решетка.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74500"/>
            <a:ext cx="7470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3</a:t>
            </a:r>
            <a:r>
              <a:rPr lang="ru-RU" smtClean="0">
                <a:latin typeface="Bahnschrift" panose="020b0502040204020203" pitchFamily="34" charset="0"/>
              </a:rPr>
              <a:t>. Гидроксид железа(II) обладает основными свойствами.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278492"/>
            <a:ext cx="8723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>
                <a:solidFill>
                  <a:srgbClr val="191919"/>
                </a:solidFill>
                <a:latin typeface="Bahnschrift" panose="020b0502040204020203" pitchFamily="34" charset="0"/>
              </a:rPr>
              <a:t>5</a:t>
            </a:r>
            <a:r>
              <a:rPr lang="ru-RU">
                <a:solidFill>
                  <a:srgbClr val="191919"/>
                </a:solidFill>
                <a:latin typeface="Bahnschrift" panose="020b0502040204020203" pitchFamily="34" charset="0"/>
              </a:rPr>
              <a:t>. Оксиды металлов натрия и калия реагируют с водой при комнатной температуре.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1284" y="3363838"/>
            <a:ext cx="7542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7</a:t>
            </a:r>
            <a:r>
              <a:rPr lang="ru-RU" smtClean="0">
                <a:latin typeface="Bahnschrift" panose="020b0502040204020203" pitchFamily="34" charset="0"/>
              </a:rPr>
              <a:t>. Для получения металлов используют водород, угарный газ.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284" y="3669000"/>
            <a:ext cx="8886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8</a:t>
            </a:r>
            <a:r>
              <a:rPr lang="ru-RU" smtClean="0">
                <a:latin typeface="Bahnschrift" panose="020b0502040204020203" pitchFamily="34" charset="0"/>
              </a:rPr>
              <a:t>. Активный металл алюминий предохраняет от воздействия окружающей среды защитная оксидная пленка.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1284" y="4219148"/>
            <a:ext cx="4528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>
                <a:latin typeface="Bahnschrift" panose="020b0502040204020203" pitchFamily="34" charset="0"/>
              </a:rPr>
              <a:t>9</a:t>
            </a:r>
            <a:r>
              <a:rPr lang="ru-RU" smtClean="0">
                <a:latin typeface="Bahnschrift" panose="020b0502040204020203" pitchFamily="34" charset="0"/>
              </a:rPr>
              <a:t>. Железо входит в состав гемоглобина.</a:t>
            </a:r>
            <a:endParaRPr lang="ru-RU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053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A51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2"/>
      <p:bldP spid="5" grpId="3"/>
      <p:bldP spid="6" grpId="4"/>
      <p:bldP spid="6" grpId="5"/>
      <p:bldP spid="7" grpId="6"/>
      <p:bldP spid="7" grpId="7"/>
      <p:bldP spid="8" grpId="8"/>
      <p:bldP spid="8" grpId="9"/>
      <p:bldP spid="9" grpId="10"/>
      <p:bldP spid="9" grpId="11"/>
      <p:bldP spid="10" grpId="12"/>
      <p:bldP spid="10" grpId="13"/>
      <p:bldP spid="11" grpId="14"/>
      <p:bldP spid="11" grpId="1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1364163"/>
            <a:ext cx="42755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>
                <a:latin typeface="Bahnschrift" panose="020b0502040204020203" pitchFamily="34" charset="0"/>
              </a:rPr>
              <a:t>ІІІ.</a:t>
            </a:r>
            <a:r>
              <a:rPr lang="ru-RU" sz="4800" b="1" i="1">
                <a:latin typeface="Bahnschrift" panose="020b0502040204020203" pitchFamily="34" charset="0"/>
              </a:rPr>
              <a:t> </a:t>
            </a:r>
            <a:r>
              <a:rPr lang="ru-RU" sz="4800">
                <a:latin typeface="Bahnschrift" panose="020b0502040204020203" pitchFamily="34" charset="0"/>
              </a:rPr>
              <a:t>Рефлексия.</a:t>
            </a:r>
            <a:endParaRPr lang="ru-RU" sz="4800">
              <a:effectLst/>
              <a:latin typeface="Bahnschrif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364163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019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4355976" y="915566"/>
            <a:ext cx="4320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latin typeface="Bahnschrift" panose="020b0502040204020203" pitchFamily="34" charset="0"/>
              </a:rPr>
              <a:t>IV.</a:t>
            </a:r>
            <a:r>
              <a:rPr lang="ru-RU" sz="4000">
                <a:latin typeface="Bahnschrift" panose="020b0502040204020203" pitchFamily="34" charset="0"/>
              </a:rPr>
              <a:t> Подведение итогов: подсчет жетонов и выставление оценок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7734"/>
            <a:ext cx="3520792" cy="28166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8" y="-164554"/>
            <a:ext cx="4139952" cy="386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230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279508"/>
            <a:ext cx="756084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26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V. Домашнее</a:t>
            </a:r>
            <a:r>
              <a:rPr kumimoji="0" lang="ru-RU" altLang="ru-RU" sz="260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ru-RU" sz="26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задание:</a:t>
            </a:r>
            <a:endParaRPr kumimoji="0" lang="ru-RU" altLang="ru-RU" sz="2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26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1. Повторить §§ 39-49 </a:t>
            </a:r>
            <a:endParaRPr kumimoji="0" lang="ru-RU" altLang="ru-RU" sz="2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26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2. Решить кроссворд</a:t>
            </a:r>
            <a:endParaRPr kumimoji="0" lang="ru-RU" altLang="ru-RU" sz="2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260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anose="020b0502040204020203" pitchFamily="34" charset="0"/>
                <a:ea typeface="Times New Roman" pitchFamily="18" charset="0"/>
                <a:cs typeface="Times New Roman" pitchFamily="18" charset="0"/>
              </a:rPr>
              <a:t>Кроссворд «МЕТАЛЛЫ»</a:t>
            </a:r>
            <a:endParaRPr kumimoji="0" lang="ru-RU" altLang="ru-RU" sz="2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2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812533"/>
              </p:ext>
            </p:extLst>
          </p:nvPr>
        </p:nvGraphicFramePr>
        <p:xfrm>
          <a:off x="518470" y="2931790"/>
          <a:ext cx="8409506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Документ" r:id="rId2" imgW="6351051" imgH="1420966" progId="Word.Document.12">
                  <p:embed/>
                </p:oleObj>
              </mc:Choice>
              <mc:Fallback>
                <p:oleObj name="Документ" r:id="rId2" imgW="6351051" imgH="1420966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8470" y="2931790"/>
                        <a:ext cx="8409506" cy="2304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427984" y="55552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latin typeface="Bahnschrift" panose="020b0502040204020203" pitchFamily="34" charset="0"/>
              </a:rPr>
              <a:t>1. Самый тяжёлый металл.</a:t>
            </a:r>
          </a:p>
          <a:p>
            <a:r>
              <a:rPr lang="ru-RU">
                <a:latin typeface="Bahnschrift" panose="020b0502040204020203" pitchFamily="34" charset="0"/>
              </a:rPr>
              <a:t>2. Металл, обладающий магнитными свойствами.</a:t>
            </a:r>
          </a:p>
          <a:p>
            <a:r>
              <a:rPr lang="ru-RU">
                <a:latin typeface="Bahnschrift" panose="020b0502040204020203" pitchFamily="34" charset="0"/>
              </a:rPr>
              <a:t>3. Самый лёгкий металл.</a:t>
            </a:r>
          </a:p>
          <a:p>
            <a:r>
              <a:rPr lang="ru-RU">
                <a:latin typeface="Bahnschrift" panose="020b0502040204020203" pitchFamily="34" charset="0"/>
              </a:rPr>
              <a:t>4. Щелочной металл.</a:t>
            </a:r>
          </a:p>
          <a:p>
            <a:r>
              <a:rPr lang="ru-RU">
                <a:latin typeface="Bahnschrift" panose="020b0502040204020203" pitchFamily="34" charset="0"/>
              </a:rPr>
              <a:t>5. Тяжёлый, мягкий металл, входящий в состав чугуна и стали.</a:t>
            </a:r>
          </a:p>
          <a:p>
            <a:r>
              <a:rPr lang="ru-RU">
                <a:latin typeface="Bahnschrift" panose="020b0502040204020203" pitchFamily="34" charset="0"/>
              </a:rPr>
              <a:t>6. Драгоценный металл.</a:t>
            </a:r>
          </a:p>
          <a:p>
            <a:r>
              <a:rPr lang="ru-RU" b="1">
                <a:latin typeface="Bahnschrift" panose="020b0502040204020203" pitchFamily="34" charset="0"/>
              </a:rPr>
              <a:t> </a:t>
            </a:r>
            <a:endParaRPr lang="ru-RU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7958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7694"/>
            <a:ext cx="7704000" cy="320100"/>
          </a:xfrm>
        </p:spPr>
        <p:txBody>
          <a:bodyPr/>
          <a:lstStyle/>
          <a:p>
            <a:r>
              <a:rPr lang="ru-RU" sz="5400" smtClean="0">
                <a:latin typeface="Bahnschrift" panose="020b0502040204020203" pitchFamily="34" charset="0"/>
              </a:rPr>
              <a:t>Спасибо за внимание!</a:t>
            </a:r>
            <a:endParaRPr lang="ru-RU" sz="540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76904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419622"/>
            <a:ext cx="6865200" cy="2113800"/>
          </a:xfrm>
        </p:spPr>
        <p:txBody>
          <a:bodyPr/>
          <a:lstStyle/>
          <a:p>
            <a:br>
              <a:rPr lang="ru-RU" sz="4000" smtClean="0">
                <a:latin typeface="Bahnschrift" panose="020b0502040204020203" pitchFamily="34" charset="0"/>
              </a:rPr>
            </a:br>
            <a:r>
              <a:rPr lang="ru-RU" sz="4000" smtClean="0">
                <a:latin typeface="Bahnschrift" panose="020b0502040204020203" pitchFamily="34" charset="0"/>
              </a:rPr>
              <a:t>Урок-обобщение в форме игры по теме «Металлы»</a:t>
            </a:r>
            <a:endParaRPr lang="ru-RU" sz="4000">
              <a:latin typeface="Bahnschrif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43584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>
                <a:solidFill>
                  <a:srgbClr val="091D31"/>
                </a:solidFill>
                <a:latin typeface="Bahnschrift" panose="020b0502040204020203" pitchFamily="34" charset="0"/>
              </a:rPr>
              <a:t>Подготовила: учитель химии </a:t>
            </a:r>
          </a:p>
          <a:p>
            <a:pPr lvl="0"/>
            <a:r>
              <a:rPr lang="ru-RU" sz="2000">
                <a:solidFill>
                  <a:srgbClr val="091D31"/>
                </a:solidFill>
                <a:latin typeface="Bahnschrift" panose="020b0502040204020203" pitchFamily="34" charset="0"/>
              </a:rPr>
              <a:t>МБОУ «Ловецкая СОШ»</a:t>
            </a:r>
          </a:p>
          <a:p>
            <a:pPr lvl="0"/>
            <a:r>
              <a:rPr lang="ru-RU" sz="2000">
                <a:solidFill>
                  <a:srgbClr val="091D31"/>
                </a:solidFill>
                <a:latin typeface="Bahnschrift" panose="020b0502040204020203" pitchFamily="34" charset="0"/>
              </a:rPr>
              <a:t>Симонина Татьяна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30672677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4129868" y="0"/>
            <a:ext cx="213712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u="sng" smtClean="0"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/>
                <a:cs typeface="Times New Roman"/>
              </a:rPr>
              <a:t>1 тур.  Разминка</a:t>
            </a:r>
            <a:r>
              <a:rPr lang="ru-RU" sz="2000" smtClean="0">
                <a:solidFill>
                  <a:srgbClr val="000000"/>
                </a:solidFill>
                <a:effectLst/>
                <a:latin typeface="Bahnschrift" panose="020b0502040204020203" pitchFamily="34" charset="0"/>
                <a:ea typeface="Times New Roman"/>
                <a:cs typeface="Times New Roman"/>
              </a:rPr>
              <a:t> </a:t>
            </a:r>
            <a:endParaRPr lang="ru-RU" sz="2000">
              <a:effectLst/>
              <a:latin typeface="Bahnschrift" panose="020b0502040204020203" pitchFamily="34" charset="0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245932"/>
            <a:ext cx="344145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smtClean="0">
                <a:effectLst/>
                <a:latin typeface="Bahnschrift" panose="020b0502040204020203" pitchFamily="34" charset="0"/>
              </a:rPr>
              <a:t>1</a:t>
            </a:r>
            <a:r>
              <a:rPr lang="ru-RU" sz="1900" i="1" smtClean="0">
                <a:effectLst/>
                <a:latin typeface="Bahnschrift" panose="020b0502040204020203" pitchFamily="34" charset="0"/>
              </a:rPr>
              <a:t>. </a:t>
            </a:r>
            <a:r>
              <a:rPr lang="ru-RU" sz="1900" smtClean="0">
                <a:effectLst/>
                <a:latin typeface="Bahnschrift" panose="020b0502040204020203" pitchFamily="34" charset="0"/>
              </a:rPr>
              <a:t>«Этот элемент проживает в первом подъезде многоквартирного дома под названием «Периодическая система». Номер квартиры этого элемента – 3</a:t>
            </a:r>
          </a:p>
          <a:p>
            <a:pPr algn="just"/>
            <a:endParaRPr lang="ru-RU" sz="1900" i="1" smtClean="0">
              <a:effectLst/>
              <a:latin typeface="Bahnschrif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9572" y="41151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>
                <a:solidFill>
                  <a:srgbClr val="091D31"/>
                </a:solidFill>
                <a:latin typeface="Bahnschrift" panose="020b0502040204020203" pitchFamily="34" charset="0"/>
              </a:rPr>
              <a:t>Тема 1. Положение металлов в Периодической системе химических элементов Д. И. Менделеева     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11332" y="3059212"/>
            <a:ext cx="335295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smtClean="0">
                <a:solidFill>
                  <a:srgbClr val="091D31"/>
                </a:solidFill>
                <a:latin typeface="Bahnschrift" panose="020b0502040204020203" pitchFamily="34" charset="0"/>
              </a:rPr>
              <a:t>3. «</a:t>
            </a:r>
            <a:r>
              <a:rPr lang="ru-RU" sz="1900">
                <a:solidFill>
                  <a:srgbClr val="091D31"/>
                </a:solidFill>
                <a:latin typeface="Bahnschrift" panose="020b0502040204020203" pitchFamily="34" charset="0"/>
              </a:rPr>
              <a:t>Этот элемент находится во ІІ группе, имеет одинаковое количество протонов и электронов, заряд ядра этого элемента равен + 20» </a:t>
            </a:r>
            <a:endParaRPr lang="ru-RU" sz="1900">
              <a:latin typeface="Bahnschrif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58860" y="4699414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latin typeface="Bahnschrift" panose="020b0502040204020203" pitchFamily="34" charset="0"/>
              </a:rPr>
              <a:t> </a:t>
            </a:r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(Кальций Са)</a:t>
            </a:r>
            <a:endParaRPr lang="ru-RU" sz="1600" b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11332" y="1323420"/>
            <a:ext cx="299291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>
                <a:solidFill>
                  <a:srgbClr val="091D31"/>
                </a:solidFill>
                <a:latin typeface="Bahnschrift" panose="020b0502040204020203" pitchFamily="34" charset="0"/>
              </a:rPr>
              <a:t>2. </a:t>
            </a:r>
            <a:r>
              <a:rPr lang="ru-RU" sz="1900" smtClean="0">
                <a:solidFill>
                  <a:srgbClr val="091D31"/>
                </a:solidFill>
                <a:latin typeface="Bahnschrift" panose="020b0502040204020203" pitchFamily="34" charset="0"/>
              </a:rPr>
              <a:t>«</a:t>
            </a:r>
            <a:r>
              <a:rPr lang="ru-RU" sz="1900">
                <a:solidFill>
                  <a:srgbClr val="091D31"/>
                </a:solidFill>
                <a:latin typeface="Bahnschrift" panose="020b0502040204020203" pitchFamily="34" charset="0"/>
              </a:rPr>
              <a:t>Этот элемент находится в ІІІ группе и 3-ем периоде, имеет 13 электронов вокруг ядра» </a:t>
            </a:r>
            <a:endParaRPr lang="ru-RU" sz="1900">
              <a:latin typeface="Bahnschrif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64283" y="2508360"/>
            <a:ext cx="175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(Алюминий </a:t>
            </a:r>
            <a:r>
              <a:rPr lang="en-US" b="1" i="1">
                <a:solidFill>
                  <a:srgbClr val="006600"/>
                </a:solidFill>
                <a:latin typeface="Bahnschrift" panose="020b0502040204020203" pitchFamily="34" charset="0"/>
              </a:rPr>
              <a:t>Al</a:t>
            </a:r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b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2778445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b="1">
                <a:solidFill>
                  <a:srgbClr val="006600"/>
                </a:solidFill>
                <a:latin typeface="Bahnschrift" panose="020b0502040204020203" pitchFamily="34" charset="0"/>
              </a:rPr>
              <a:t>(</a:t>
            </a:r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Литий </a:t>
            </a:r>
            <a:r>
              <a:rPr lang="en-US" b="1" i="1">
                <a:solidFill>
                  <a:srgbClr val="006600"/>
                </a:solidFill>
                <a:latin typeface="Bahnschrift" panose="020b0502040204020203" pitchFamily="34" charset="0"/>
              </a:rPr>
              <a:t>Li</a:t>
            </a:r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b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086" y="3185562"/>
            <a:ext cx="259228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6568" y="1315139"/>
            <a:ext cx="2438755" cy="1213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8860" y="3020613"/>
            <a:ext cx="1876522" cy="170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5908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  <p:cond evt="onBegin" delay="0">
                          <p:tn val="46"/>
                        </p:cond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1"/>
      <p:bldP spid="11" grpId="2"/>
      <p:bldP spid="12" grpId="3"/>
      <p:bldP spid="13" grpId="4"/>
      <p:bldP spid="14" grpId="5"/>
      <p:bldP spid="15" grpId="6"/>
      <p:bldP spid="16" grpId="7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280452" y="14893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>
                <a:latin typeface="Bahnschrift" panose="020b0502040204020203" pitchFamily="34" charset="0"/>
              </a:rPr>
              <a:t>2 </a:t>
            </a:r>
            <a:r>
              <a:rPr lang="ru-RU" sz="2000" u="sng" smtClean="0">
                <a:latin typeface="Bahnschrift" panose="020b0502040204020203" pitchFamily="34" charset="0"/>
              </a:rPr>
              <a:t>тур. Физические </a:t>
            </a:r>
            <a:r>
              <a:rPr lang="ru-RU" sz="2000" u="sng">
                <a:latin typeface="Bahnschrift" panose="020b0502040204020203" pitchFamily="34" charset="0"/>
              </a:rPr>
              <a:t>свойства металлов </a:t>
            </a:r>
            <a:endParaRPr lang="ru-RU" sz="2000" u="sng">
              <a:effectLst/>
              <a:latin typeface="Bahnschrif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396" y="475259"/>
            <a:ext cx="338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Bahnschrift" panose="020b0502040204020203" pitchFamily="34" charset="0"/>
              </a:rPr>
              <a:t>1. Одно из физических свойств металлов – металлический блеск. Но большинство металлов теряют металлический блеск, находясь в порошкообразном состоянии. Среди рассмотренных нами металлов – два сохраняют блеск в порошкообразном состоянии. Назовите один из этих металлов </a:t>
            </a:r>
            <a:endParaRPr lang="ru-RU" sz="1600">
              <a:latin typeface="Bahnschrif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82728" y="464116"/>
            <a:ext cx="2090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smtClean="0">
                <a:solidFill>
                  <a:srgbClr val="006600"/>
                </a:solidFill>
                <a:latin typeface="Bahnschrift" panose="020b0502040204020203" pitchFamily="34" charset="0"/>
              </a:rPr>
              <a:t>(Только магний и алюминий сохраняют блеск в порошке)</a:t>
            </a:r>
            <a:endParaRPr lang="ru-RU" sz="1400" i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3124" y="1275606"/>
            <a:ext cx="1618038" cy="161803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6" name="Прямоугольник 5"/>
          <p:cNvSpPr/>
          <p:nvPr/>
        </p:nvSpPr>
        <p:spPr>
          <a:xfrm>
            <a:off x="5393020" y="121444"/>
            <a:ext cx="367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Bahnschrift" panose="020b0502040204020203" pitchFamily="34" charset="0"/>
              </a:rPr>
              <a:t>2. Как известно, электропроводность металлов обусловлена строением их кристаллической решетки. Наибольшей электропроводностью обладают  Al, Au, Сu, Ag. Каково строение кристаллической решетки металлов? Зарисуйте  строение кристаллической решетки </a:t>
            </a:r>
            <a:endParaRPr lang="ru-RU" sz="1600">
              <a:latin typeface="Bahnschrift" panose="020b0502040204020203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1" t="22213" r="5583" b="7543"/>
          <a:stretch>
            <a:fillRect/>
          </a:stretch>
        </p:blipFill>
        <p:spPr bwMode="auto">
          <a:xfrm>
            <a:off x="5449964" y="2528526"/>
            <a:ext cx="3313520" cy="15369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794309" y="4092523"/>
            <a:ext cx="42484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u="sng" smtClean="0">
                <a:solidFill>
                  <a:srgbClr val="006600"/>
                </a:solidFill>
                <a:latin typeface="Bahnschrift" panose="020b0502040204020203" pitchFamily="34" charset="0"/>
              </a:rPr>
              <a:t> (В узлах кристаллической решетки металлов находятся нейтральные атомы и положительно заряженные ионы, между которыми передвигаются свободные электроны)</a:t>
            </a:r>
            <a:endParaRPr lang="ru-RU" sz="1400" i="1" u="sng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0605" y="3029804"/>
            <a:ext cx="32960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smtClean="0">
                <a:latin typeface="Bahnschrift" panose="020b0502040204020203" pitchFamily="34" charset="0"/>
              </a:rPr>
              <a:t>3. Какой металл плавится в руке</a:t>
            </a:r>
            <a:endParaRPr lang="ru-RU" sz="1600">
              <a:latin typeface="Bahnschrift" panose="020b0502040204020203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625" y="3427911"/>
            <a:ext cx="2169111" cy="16268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9" name="Прямоугольник 8"/>
          <p:cNvSpPr/>
          <p:nvPr/>
        </p:nvSpPr>
        <p:spPr>
          <a:xfrm>
            <a:off x="2836736" y="3795886"/>
            <a:ext cx="1296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u="sng" smtClean="0">
                <a:solidFill>
                  <a:srgbClr val="006600"/>
                </a:solidFill>
                <a:latin typeface="Bahnschrift" panose="020b0502040204020203" pitchFamily="34" charset="0"/>
              </a:rPr>
              <a:t>(галлий </a:t>
            </a:r>
            <a:r>
              <a:rPr lang="en-US" sz="1600" i="1" u="sng" smtClean="0">
                <a:solidFill>
                  <a:srgbClr val="006600"/>
                </a:solidFill>
                <a:latin typeface="Bahnschrift" panose="020b0502040204020203" pitchFamily="34" charset="0"/>
              </a:rPr>
              <a:t>Ga  + 29,8 </a:t>
            </a:r>
            <a:r>
              <a:rPr lang="ru-RU" sz="1600" i="1" u="sng" smtClean="0">
                <a:solidFill>
                  <a:srgbClr val="006600"/>
                </a:solidFill>
                <a:latin typeface="Bahnschrift" panose="020b0502040204020203" pitchFamily="34" charset="0"/>
              </a:rPr>
              <a:t>С)</a:t>
            </a:r>
            <a:endParaRPr lang="ru-RU" sz="1600" i="1" u="sng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1319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2"/>
      <p:bldP spid="6" grpId="3"/>
      <p:bldP spid="7" grpId="4"/>
      <p:bldP spid="8" grpId="5"/>
      <p:bldP spid="9" grpId="6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9264"/>
            <a:ext cx="3501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mtClean="0">
                <a:latin typeface="Bahnschrift" panose="020b0502040204020203" pitchFamily="34" charset="0"/>
              </a:rPr>
              <a:t>3 тур.  Интересное о металлах </a:t>
            </a:r>
            <a:endParaRPr lang="ru-RU" u="sng">
              <a:latin typeface="Bahnschrift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16" y="507950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>
                <a:latin typeface="Bahnschrift" panose="020b0502040204020203" pitchFamily="34" charset="0"/>
              </a:rPr>
              <a:t>1. В известной поговорке «Не было ни гроша, да вдруг – алтын» найдите упоминание о золоте.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6046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6600"/>
                </a:solidFill>
                <a:latin typeface="Bahnschrift" panose="020b0502040204020203" pitchFamily="34" charset="0"/>
              </a:rPr>
              <a:t>(</a:t>
            </a:r>
            <a:r>
              <a:rPr lang="ru-RU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Первые золотые деньги – это просто куски или слитки драгоценного металла. «Алтын» древнерусское слово, заимствованное у татар, в переводе означает «золото, золотая монета»</a:t>
            </a:r>
            <a:r>
              <a:rPr lang="ru-RU" sz="1600" b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sz="1600" b="1">
              <a:solidFill>
                <a:srgbClr val="006600"/>
              </a:solidFill>
              <a:effectLst/>
              <a:latin typeface="Bahnschrif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80" y="1973519"/>
            <a:ext cx="91980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>
                <a:latin typeface="Bahnschrift" panose="020b0502040204020203" pitchFamily="34" charset="0"/>
              </a:rPr>
              <a:t>2. Долгое время считали, что этого метал­ла очень мало в природе. С созданием спектроскопа появилась возможность обнаружи­вать присутствие </a:t>
            </a:r>
            <a:r>
              <a:rPr lang="ru-RU" sz="1500" smtClean="0">
                <a:latin typeface="Bahnschrift" panose="020b0502040204020203" pitchFamily="34" charset="0"/>
              </a:rPr>
              <a:t>вещества</a:t>
            </a:r>
            <a:r>
              <a:rPr lang="ru-RU" sz="1500">
                <a:latin typeface="Bahnschrift" panose="020b0502040204020203" pitchFamily="34" charset="0"/>
              </a:rPr>
              <a:t>. И вот тогда этот металл стали находить в самых неожиданных местах: в граните, в соленой </a:t>
            </a:r>
            <a:r>
              <a:rPr lang="ru-RU" sz="1500" smtClean="0">
                <a:latin typeface="Bahnschrift" panose="020b0502040204020203" pitchFamily="34" charset="0"/>
              </a:rPr>
              <a:t>воде, </a:t>
            </a:r>
            <a:r>
              <a:rPr lang="ru-RU" sz="1500">
                <a:latin typeface="Bahnschrift" panose="020b0502040204020203" pitchFamily="34" charset="0"/>
              </a:rPr>
              <a:t>чае, молоке, табачной золе и даже в челове­ческой крови. Этот металл самый легкий, если бы из него удалось сделать самолет, то два человека легко подняли бы его. </a:t>
            </a:r>
            <a:r>
              <a:rPr lang="ru-RU" sz="1500" smtClean="0">
                <a:latin typeface="Bahnschrift" panose="020b0502040204020203" pitchFamily="34" charset="0"/>
              </a:rPr>
              <a:t>О </a:t>
            </a:r>
            <a:r>
              <a:rPr lang="ru-RU" sz="1500">
                <a:latin typeface="Bahnschrift" panose="020b0502040204020203" pitchFamily="34" charset="0"/>
              </a:rPr>
              <a:t>каком металле идет речь?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64288" y="2804516"/>
            <a:ext cx="1466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smtClean="0">
                <a:solidFill>
                  <a:srgbClr val="006600"/>
                </a:solidFill>
                <a:latin typeface="Bahnschrift" panose="020b0502040204020203" pitchFamily="34" charset="0"/>
              </a:rPr>
              <a:t>                                                                                 </a:t>
            </a:r>
            <a:r>
              <a:rPr lang="ru-RU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(Литий (</a:t>
            </a:r>
            <a:r>
              <a:rPr lang="en-US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Li</a:t>
            </a:r>
            <a:r>
              <a:rPr lang="ru-RU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)) </a:t>
            </a:r>
            <a:endParaRPr lang="ru-RU" sz="1600" b="1">
              <a:solidFill>
                <a:srgbClr val="006600"/>
              </a:solidFill>
              <a:effectLst/>
              <a:latin typeface="Bahnschrift" panose="020b0502040204020203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6148" y="524860"/>
            <a:ext cx="2063387" cy="128961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3" t="14569" r="15629" b="11859"/>
          <a:stretch>
            <a:fillRect/>
          </a:stretch>
        </p:blipFill>
        <p:spPr bwMode="auto">
          <a:xfrm>
            <a:off x="6300192" y="3393641"/>
            <a:ext cx="2351089" cy="16733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Прямоугольник 6"/>
          <p:cNvSpPr/>
          <p:nvPr/>
        </p:nvSpPr>
        <p:spPr>
          <a:xfrm>
            <a:off x="-26248" y="3251109"/>
            <a:ext cx="30194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smtClean="0">
                <a:latin typeface="Bahnschrift" panose="020b0502040204020203" pitchFamily="34" charset="0"/>
              </a:rPr>
              <a:t>3. Этот металл известен человеку с древнейших времен, его широко применяют в технике, быту. Атомы этого металла входят в состав гемоглобина. О каком металле идет речь? </a:t>
            </a:r>
            <a:endParaRPr lang="ru-RU" sz="1500">
              <a:latin typeface="Bahnschrif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3220014"/>
            <a:ext cx="18158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(Железо </a:t>
            </a:r>
            <a:r>
              <a:rPr lang="en-US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Fe</a:t>
            </a:r>
            <a:r>
              <a:rPr lang="ru-RU" sz="1600" b="1" i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sz="1600" b="1">
              <a:solidFill>
                <a:srgbClr val="006600"/>
              </a:solidFill>
              <a:effectLst/>
              <a:latin typeface="Bahnschrift" panose="020b0502040204020203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6" y="3541141"/>
            <a:ext cx="2101773" cy="15258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65935561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  <p:bldP spid="7" grpId="5"/>
      <p:bldP spid="8" grpId="6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9756" y="32038"/>
            <a:ext cx="8532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>
                <a:latin typeface="Bahnschrift" panose="020b0502040204020203" pitchFamily="34" charset="0"/>
              </a:rPr>
              <a:t>4.  Какой металл, по выражению немецкого химика и металлурга Георга Агриколы, «поедает олово, как волк овцу». Что это за металл-хищник?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494220"/>
            <a:ext cx="1518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50" b="1" i="1">
                <a:solidFill>
                  <a:srgbClr val="006600"/>
                </a:solidFill>
                <a:latin typeface="Bahnschrift" panose="020b0502040204020203" pitchFamily="34" charset="0"/>
              </a:rPr>
              <a:t>(Вольфрам </a:t>
            </a:r>
            <a:r>
              <a:rPr lang="en-US" sz="1550" b="1" i="1">
                <a:solidFill>
                  <a:srgbClr val="006600"/>
                </a:solidFill>
                <a:latin typeface="Bahnschrift" panose="020b0502040204020203" pitchFamily="34" charset="0"/>
              </a:rPr>
              <a:t>W</a:t>
            </a:r>
            <a:r>
              <a:rPr lang="ru-RU" sz="1550" b="1" i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sz="1550" b="1">
              <a:solidFill>
                <a:srgbClr val="006600"/>
              </a:solidFill>
              <a:effectLst/>
              <a:latin typeface="Bahnschrif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762720"/>
            <a:ext cx="4045897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>
                <a:latin typeface="Bahnschrift" panose="020b0502040204020203" pitchFamily="34" charset="0"/>
              </a:rPr>
              <a:t>5. Есть особая группа металлов, которую нужно хранить с большой осторожностью, почти как Кощееву смерть. Так и эти металлы: в керосине – вазелине – стеклянной баночке – асбестовой крошке – жестяной баночке – сейфе – лаборатории. О хранении каких металлов идет речь?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28186" y="2455569"/>
            <a:ext cx="1309974" cy="3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50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(Щелочные</a:t>
            </a:r>
            <a:r>
              <a:rPr lang="ru-RU" sz="1550" b="1" i="1">
                <a:solidFill>
                  <a:srgbClr val="006600"/>
                </a:solidFill>
                <a:latin typeface="Bahnschrift" panose="020b0502040204020203" pitchFamily="34" charset="0"/>
              </a:rPr>
              <a:t>)</a:t>
            </a:r>
            <a:endParaRPr lang="ru-RU" sz="1550" b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382" y="2830864"/>
            <a:ext cx="8991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>
                <a:latin typeface="Bahnschrift" panose="020b0502040204020203" pitchFamily="34" charset="0"/>
              </a:rPr>
              <a:t>6. Экспедиция полярного английского исследователя Роберта Скотта к Южному полюсу в 1912 году погибла из-за того, что потеряла весь запас горючего: оно находилось в запаянных оловом баках.  Какой химический процесс лежал в основе этого?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756" y="3648918"/>
            <a:ext cx="66424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>
                <a:solidFill>
                  <a:srgbClr val="006600"/>
                </a:solidFill>
                <a:latin typeface="Bahnschrift" panose="020b0502040204020203" pitchFamily="34" charset="0"/>
              </a:rPr>
              <a:t> (При температуре ниже +13,2 С белое олово переходит в другую аллотропную модификацию - в серое олово – серый мелкокристаллический порошок, имеющий свойства  скорее неметаллов. Этот процесс идет быстрее при   </a:t>
            </a:r>
            <a:r>
              <a:rPr lang="en-US" sz="1400" b="1" i="1">
                <a:solidFill>
                  <a:srgbClr val="006600"/>
                </a:solidFill>
                <a:latin typeface="Bahnschrift" panose="020b0502040204020203" pitchFamily="34" charset="0"/>
              </a:rPr>
              <a:t>t</a:t>
            </a:r>
            <a:r>
              <a:rPr lang="ru-RU" sz="1400" b="1" i="1">
                <a:solidFill>
                  <a:srgbClr val="006600"/>
                </a:solidFill>
                <a:latin typeface="Bahnschrift" panose="020b0502040204020203" pitchFamily="34" charset="0"/>
              </a:rPr>
              <a:t>= -33 С.  Это превращение получило образное название «оловянной чумы».  Все баки просто рассыпались и горючее вылилось)</a:t>
            </a:r>
            <a:endParaRPr lang="ru-RU" sz="1400" b="1">
              <a:solidFill>
                <a:srgbClr val="006600"/>
              </a:solidFill>
              <a:latin typeface="Bahnschrift" panose="020b0502040204020203" pitchFamily="34" charset="0"/>
            </a:endParaRPr>
          </a:p>
          <a:p>
            <a:r>
              <a:rPr lang="ru-RU" sz="1400" b="1">
                <a:solidFill>
                  <a:srgbClr val="006600"/>
                </a:solidFill>
                <a:latin typeface="Bahnschrift" panose="020b0502040204020203" pitchFamily="34" charset="0"/>
              </a:rPr>
              <a:t>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6288"/>
          <a:stretch>
            <a:fillRect/>
          </a:stretch>
        </p:blipFill>
        <p:spPr bwMode="auto">
          <a:xfrm>
            <a:off x="251520" y="616813"/>
            <a:ext cx="1944216" cy="19037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" t="10477" r="12802" b="3878"/>
          <a:stretch>
            <a:fillRect/>
          </a:stretch>
        </p:blipFill>
        <p:spPr bwMode="auto">
          <a:xfrm>
            <a:off x="6928479" y="586343"/>
            <a:ext cx="2102062" cy="18516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3295" r="51283" b="7285"/>
          <a:stretch>
            <a:fillRect/>
          </a:stretch>
        </p:blipFill>
        <p:spPr bwMode="auto">
          <a:xfrm>
            <a:off x="6732240" y="3411392"/>
            <a:ext cx="1728192" cy="16675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347723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оугольник 6"/>
          <p:cNvSpPr/>
          <p:nvPr/>
        </p:nvSpPr>
        <p:spPr>
          <a:xfrm>
            <a:off x="1259631" y="97594"/>
            <a:ext cx="4317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mtClean="0">
                <a:latin typeface="Bahnschrift" panose="020b0502040204020203" pitchFamily="34" charset="0"/>
              </a:rPr>
              <a:t>4 тур. Химические свойства металлов </a:t>
            </a:r>
            <a:endParaRPr lang="ru-RU" u="sng">
              <a:latin typeface="Bahnschrif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71576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3</a:t>
            </a:r>
            <a:r>
              <a:rPr lang="ru-RU">
                <a:latin typeface="Bahnschrift" panose="020b0502040204020203" pitchFamily="34" charset="0"/>
              </a:rPr>
              <a:t>. Какая реакция осуществима? Предположите и  докажите свое мнение опытным </a:t>
            </a:r>
            <a:r>
              <a:rPr lang="ru-RU" smtClean="0">
                <a:latin typeface="Bahnschrift" panose="020b0502040204020203" pitchFamily="34" charset="0"/>
              </a:rPr>
              <a:t>путем</a:t>
            </a:r>
            <a:endParaRPr lang="ru-RU" smtClean="0">
              <a:effectLst/>
              <a:latin typeface="Bahnschrift" panose="020b0502040204020203" pitchFamily="34" charset="0"/>
            </a:endParaRPr>
          </a:p>
          <a:p>
            <a:r>
              <a:rPr lang="ru-RU">
                <a:latin typeface="Bahnschrift" panose="020b0502040204020203" pitchFamily="34" charset="0"/>
              </a:rPr>
              <a:t>1) </a:t>
            </a:r>
            <a:r>
              <a:rPr lang="en-US" smtClean="0">
                <a:latin typeface="Bahnschrift" panose="020b0502040204020203" pitchFamily="34" charset="0"/>
              </a:rPr>
              <a:t>Mg</a:t>
            </a:r>
            <a:r>
              <a:rPr lang="ru-RU" smtClean="0">
                <a:latin typeface="Bahnschrift" panose="020b0502040204020203" pitchFamily="34" charset="0"/>
              </a:rPr>
              <a:t> </a:t>
            </a:r>
            <a:r>
              <a:rPr lang="ru-RU">
                <a:latin typeface="Bahnschrift" panose="020b0502040204020203" pitchFamily="34" charset="0"/>
              </a:rPr>
              <a:t>+ </a:t>
            </a:r>
            <a:r>
              <a:rPr lang="ru-RU" smtClean="0">
                <a:latin typeface="Bahnschrift" panose="020b0502040204020203" pitchFamily="34" charset="0"/>
              </a:rPr>
              <a:t>НС</a:t>
            </a:r>
            <a:r>
              <a:rPr lang="en-US" smtClean="0">
                <a:latin typeface="Bahnschrift" panose="020b0502040204020203" pitchFamily="34" charset="0"/>
              </a:rPr>
              <a:t>l</a:t>
            </a:r>
            <a:r>
              <a:rPr lang="ru-RU" smtClean="0">
                <a:latin typeface="Bahnschrift" panose="020b0502040204020203" pitchFamily="34" charset="0"/>
              </a:rPr>
              <a:t>→</a:t>
            </a:r>
            <a:endParaRPr lang="ru-RU" smtClean="0">
              <a:effectLst/>
              <a:latin typeface="Bahnschrift" panose="020b0502040204020203" pitchFamily="34" charset="0"/>
            </a:endParaRPr>
          </a:p>
          <a:p>
            <a:r>
              <a:rPr lang="ru-RU">
                <a:latin typeface="Bahnschrift" panose="020b0502040204020203" pitchFamily="34" charset="0"/>
              </a:rPr>
              <a:t>2) </a:t>
            </a:r>
            <a:r>
              <a:rPr lang="en-US">
                <a:latin typeface="Bahnschrift" panose="020b0502040204020203" pitchFamily="34" charset="0"/>
              </a:rPr>
              <a:t>Cu</a:t>
            </a:r>
            <a:r>
              <a:rPr lang="ru-RU">
                <a:latin typeface="Bahnschrift" panose="020b0502040204020203" pitchFamily="34" charset="0"/>
              </a:rPr>
              <a:t> + НС</a:t>
            </a:r>
            <a:r>
              <a:rPr lang="en-US">
                <a:latin typeface="Bahnschrift" panose="020b0502040204020203" pitchFamily="34" charset="0"/>
              </a:rPr>
              <a:t>l </a:t>
            </a:r>
            <a:r>
              <a:rPr lang="ru-RU" smtClean="0">
                <a:latin typeface="Bahnschrift" panose="020b0502040204020203" pitchFamily="34" charset="0"/>
              </a:rPr>
              <a:t>→ </a:t>
            </a:r>
            <a:endParaRPr lang="ru-RU" smtClean="0">
              <a:effectLst/>
              <a:latin typeface="Bahnschrif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80528" y="852230"/>
            <a:ext cx="9569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smtClean="0">
                <a:solidFill>
                  <a:srgbClr val="006600"/>
                </a:solidFill>
                <a:latin typeface="Bahnschrift" panose="020b0502040204020203" pitchFamily="34" charset="0"/>
              </a:rPr>
              <a:t>(Металлы проявляют восстановительные свойства, т.е отдают свои электроны)</a:t>
            </a:r>
            <a:endParaRPr lang="ru-RU" smtClean="0">
              <a:solidFill>
                <a:srgbClr val="006600"/>
              </a:solidFill>
              <a:effectLst/>
              <a:latin typeface="Bahnschrif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375816"/>
            <a:ext cx="850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2. Используя знания о ряде активности металлов, выполните следующие превращения и расставьте коэффициенты (если это необходимо). Разберите реакцию в свете ОВР : </a:t>
            </a:r>
          </a:p>
          <a:p>
            <a:r>
              <a:rPr lang="en-US" smtClean="0">
                <a:latin typeface="Bahnschrift" panose="020b0502040204020203" pitchFamily="34" charset="0"/>
              </a:rPr>
              <a:t>Mg</a:t>
            </a:r>
            <a:r>
              <a:rPr lang="ru-RU" smtClean="0">
                <a:latin typeface="Bahnschrift" panose="020b0502040204020203" pitchFamily="34" charset="0"/>
              </a:rPr>
              <a:t> + </a:t>
            </a:r>
            <a:r>
              <a:rPr lang="en-US" smtClean="0">
                <a:latin typeface="Bahnschrift" panose="020b0502040204020203" pitchFamily="34" charset="0"/>
              </a:rPr>
              <a:t>H</a:t>
            </a:r>
            <a:r>
              <a:rPr lang="ru-RU" baseline="-25000" smtClean="0">
                <a:latin typeface="Bahnschrift" panose="020b0502040204020203" pitchFamily="34" charset="0"/>
              </a:rPr>
              <a:t>2</a:t>
            </a:r>
            <a:r>
              <a:rPr lang="en-US" smtClean="0">
                <a:latin typeface="Bahnschrift" panose="020b0502040204020203" pitchFamily="34" charset="0"/>
              </a:rPr>
              <a:t>SO</a:t>
            </a:r>
            <a:r>
              <a:rPr lang="ru-RU" baseline="-25000" smtClean="0">
                <a:latin typeface="Bahnschrift" panose="020b0502040204020203" pitchFamily="34" charset="0"/>
              </a:rPr>
              <a:t>4</a:t>
            </a:r>
            <a:r>
              <a:rPr lang="ru-RU" smtClean="0">
                <a:latin typeface="Bahnschrift" panose="020b0502040204020203" pitchFamily="34" charset="0"/>
              </a:rPr>
              <a:t> → </a:t>
            </a:r>
            <a:endParaRPr lang="ru-RU" smtClean="0">
              <a:effectLst/>
              <a:latin typeface="Bahnschrift" panose="020b0502040204020203" pitchFamily="34" charset="0"/>
            </a:endParaRPr>
          </a:p>
          <a:p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16218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1. Какие свойства проявляют металлы в реакциях? 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3548" y="401191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4. «Химическая эстафета»</a:t>
            </a:r>
          </a:p>
          <a:p>
            <a:r>
              <a:rPr lang="ru-RU" smtClean="0">
                <a:latin typeface="Bahnschrift" panose="020b0502040204020203" pitchFamily="34" charset="0"/>
              </a:rPr>
              <a:t> Задача: осуществите  цепочку превращений, уравнения напишите на доске. </a:t>
            </a:r>
          </a:p>
          <a:p>
            <a:r>
              <a:rPr lang="ru-RU" err="1" smtClean="0">
                <a:latin typeface="Bahnschrift" panose="020b0502040204020203" pitchFamily="34" charset="0"/>
              </a:rPr>
              <a:t>Al→ AlCl3 → Al(OH)3 → Al2O3 → Al2(SO4)3 </a:t>
            </a:r>
            <a:endParaRPr lang="ru-RU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7185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  <p:bldP spid="10" grpId="3"/>
      <p:bldP spid="11" grpId="4"/>
      <p:bldP spid="12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51470"/>
            <a:ext cx="2965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>
                <a:latin typeface="Bahnschrift" panose="020b0502040204020203" pitchFamily="34" charset="0"/>
              </a:rPr>
              <a:t>5 </a:t>
            </a:r>
            <a:r>
              <a:rPr lang="ru-RU" sz="1600" u="sng">
                <a:latin typeface="Bahnschrift" panose="020b0502040204020203" pitchFamily="34" charset="0"/>
              </a:rPr>
              <a:t>тур</a:t>
            </a:r>
            <a:r>
              <a:rPr lang="en-US" sz="1600" u="sng">
                <a:latin typeface="Bahnschrift" panose="020b0502040204020203" pitchFamily="34" charset="0"/>
              </a:rPr>
              <a:t>. </a:t>
            </a:r>
            <a:r>
              <a:rPr lang="ru-RU" sz="1600" u="sng">
                <a:latin typeface="Bahnschrift" panose="020b0502040204020203" pitchFamily="34" charset="0"/>
              </a:rPr>
              <a:t>Применение металлов </a:t>
            </a:r>
            <a:endParaRPr lang="ru-RU" sz="1600" u="sng">
              <a:effectLst/>
              <a:latin typeface="Bahnschrif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520" y="390024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>
                <a:latin typeface="Bahnschrift" panose="020b0502040204020203" pitchFamily="34" charset="0"/>
              </a:rPr>
              <a:t>1.</a:t>
            </a:r>
            <a:r>
              <a:rPr lang="ru-RU" sz="1500" i="1">
                <a:latin typeface="Bahnschrift" panose="020b0502040204020203" pitchFamily="34" charset="0"/>
              </a:rPr>
              <a:t> </a:t>
            </a:r>
            <a:r>
              <a:rPr lang="ru-RU" sz="1500">
                <a:latin typeface="Bahnschrift" panose="020b0502040204020203" pitchFamily="34" charset="0"/>
              </a:rPr>
              <a:t>Этот металл используют в производстве различных физических приборов, взрывчатых веществ, его соединения применяют при пломбировании зубов. Если взять этот металл в твердом виде, то им можно заморозить воду. О каком  металле идет речь?         </a:t>
            </a:r>
            <a:endParaRPr lang="ru-RU" sz="1500" smtClean="0">
              <a:effectLst/>
              <a:latin typeface="Bahnschrif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3252" y="2682348"/>
            <a:ext cx="38751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smtClean="0">
                <a:latin typeface="Bahnschrift" panose="020b0502040204020203" pitchFamily="34" charset="0"/>
              </a:rPr>
              <a:t>4. Этот металл обладает ценным свойством, он не разрушает витамины, поэтому из него изготовляет аппаратуру для маслобоен, заводов по изготовлению сахара, кондитерского производства, пивоваренной промышленности. Из этого металла и пластмасс построен дворец съездов. А еще он используется в самолетостроении. Что это за металл?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40836" y="1568250"/>
            <a:ext cx="35989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Bahnschrift" panose="020b0502040204020203" pitchFamily="34" charset="0"/>
              </a:rPr>
              <a:t>3. Какой металл используют в термометрах для измерения высоких температур и почему?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31" y="1467808"/>
            <a:ext cx="33779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Bahnschrift" panose="020b0502040204020203" pitchFamily="34" charset="0"/>
              </a:rPr>
              <a:t>2. Какой процесс имеют в виду, когда говорят, что медную посуду лудят? </a:t>
            </a:r>
          </a:p>
          <a:p>
            <a:r>
              <a:rPr lang="ru-RU" sz="1600" smtClean="0">
                <a:latin typeface="Bahnschrift" panose="020b0502040204020203" pitchFamily="34" charset="0"/>
              </a:rPr>
              <a:t>                                                                                                         </a:t>
            </a:r>
            <a:endParaRPr lang="ru-RU" sz="1600">
              <a:latin typeface="Bahnschrif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3338" y="1123128"/>
            <a:ext cx="1168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(Ртуть </a:t>
            </a:r>
            <a:r>
              <a:rPr lang="en-US" sz="1600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Hg)</a:t>
            </a:r>
            <a:endParaRPr lang="en-US" sz="1600" b="1" i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47228" y="2273816"/>
            <a:ext cx="34275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(Посуду покрывают слоем олова) </a:t>
            </a:r>
            <a:endParaRPr lang="ru-RU" sz="1600" b="1" i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17082" y="3831598"/>
            <a:ext cx="352691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(Это галлий. Он переходит в жидкое состояние при температуре +29,8 С, его температура кипения— 2230 С. Галлий как жид­кость,  существует в большом температурном интервале). </a:t>
            </a:r>
            <a:endParaRPr lang="ru-RU" sz="1500" b="1" i="1">
              <a:solidFill>
                <a:srgbClr val="006600"/>
              </a:solidFill>
              <a:latin typeface="Bahnschrif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3452" y="4746393"/>
            <a:ext cx="1679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smtClean="0">
                <a:solidFill>
                  <a:srgbClr val="006600"/>
                </a:solidFill>
              </a:rPr>
              <a:t>(Алюминий </a:t>
            </a:r>
            <a:r>
              <a:rPr lang="en-US" sz="1600" b="1" i="1" smtClean="0">
                <a:solidFill>
                  <a:srgbClr val="006600"/>
                </a:solidFill>
              </a:rPr>
              <a:t>Al)</a:t>
            </a:r>
            <a:endParaRPr lang="en-US" sz="1600" b="1" i="1">
              <a:solidFill>
                <a:srgbClr val="0066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5" t="8883" r="6931" b="6497"/>
          <a:stretch>
            <a:fillRect/>
          </a:stretch>
        </p:blipFill>
        <p:spPr bwMode="auto">
          <a:xfrm>
            <a:off x="6562248" y="237266"/>
            <a:ext cx="1777727" cy="12305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" t="3641" b="8474"/>
          <a:stretch>
            <a:fillRect/>
          </a:stretch>
        </p:blipFill>
        <p:spPr bwMode="auto">
          <a:xfrm>
            <a:off x="3312933" y="1467808"/>
            <a:ext cx="1745032" cy="12164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9472" y="2898807"/>
            <a:ext cx="1406628" cy="18475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3" r="16958"/>
          <a:stretch>
            <a:fillRect/>
          </a:stretch>
        </p:blipFill>
        <p:spPr bwMode="auto">
          <a:xfrm>
            <a:off x="6228184" y="2443093"/>
            <a:ext cx="2183799" cy="14010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3705359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  <p:bldP spid="10" grpId="3"/>
      <p:bldP spid="11" grpId="4"/>
      <p:bldP spid="12" grpId="5"/>
      <p:bldP spid="13" grpId="6"/>
      <p:bldP spid="14" grpId="7"/>
      <p:bldP spid="15" grpId="8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2123728" y="420801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Bahnschrift" panose="020b0502040204020203" pitchFamily="34" charset="0"/>
              </a:rPr>
              <a:t>В ящике находится предмет, выполненный из металла, который вам необходимо угадать</a:t>
            </a:r>
            <a:endParaRPr lang="ru-RU">
              <a:latin typeface="Bahnschrif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42695" y="64840"/>
            <a:ext cx="25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mtClean="0">
                <a:latin typeface="Bahnschrift" panose="020b0502040204020203" pitchFamily="34" charset="0"/>
              </a:rPr>
              <a:t>6 тур.  «Узнай металл»</a:t>
            </a:r>
            <a:endParaRPr lang="ru-RU" u="sng">
              <a:latin typeface="Bahnschrif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628" y="843558"/>
            <a:ext cx="893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Подсказки:</a:t>
            </a:r>
          </a:p>
          <a:p>
            <a:r>
              <a:rPr lang="ru-RU" smtClean="0">
                <a:latin typeface="Bahnschrift" panose="020b0502040204020203" pitchFamily="34" charset="0"/>
              </a:rPr>
              <a:t>1.Этот металл называют металлом ХХ века, хотя он известен еще с античных времен.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1766888"/>
            <a:ext cx="3316186" cy="2952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2" name="Прямоугольник 11"/>
          <p:cNvSpPr/>
          <p:nvPr/>
        </p:nvSpPr>
        <p:spPr>
          <a:xfrm>
            <a:off x="107504" y="1766888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Bahnschrift" panose="020b0502040204020203" pitchFamily="34" charset="0"/>
              </a:rPr>
              <a:t>2.Еще недавно считалось, что этот достаточно активный металл не встречается в природе в свободном виде, как, например, золото, серебро или медь. Однако в 1978 г в породах Сибирской платформы был обнаружен этот металл в самородном виде. </a:t>
            </a:r>
          </a:p>
          <a:p>
            <a:endParaRPr lang="ru-RU" b="1" i="1">
              <a:solidFill>
                <a:srgbClr val="006600"/>
              </a:solidFill>
              <a:latin typeface="Bahnschrift" panose="020b0502040204020203" pitchFamily="34" charset="0"/>
            </a:endParaRPr>
          </a:p>
          <a:p>
            <a:endParaRPr lang="ru-RU" b="1" i="1" smtClean="0">
              <a:solidFill>
                <a:srgbClr val="006600"/>
              </a:solidFill>
              <a:latin typeface="Bahnschrift" panose="020b0502040204020203" pitchFamily="34" charset="0"/>
            </a:endParaRPr>
          </a:p>
          <a:p>
            <a:r>
              <a:rPr lang="ru-RU" b="1" i="1">
                <a:solidFill>
                  <a:srgbClr val="006600"/>
                </a:solidFill>
                <a:latin typeface="Bahnschrift" panose="020b0502040204020203" pitchFamily="34" charset="0"/>
              </a:rPr>
              <a:t> </a:t>
            </a:r>
            <a:r>
              <a:rPr lang="ru-RU" b="1" i="1" smtClean="0">
                <a:solidFill>
                  <a:srgbClr val="006600"/>
                </a:solidFill>
                <a:latin typeface="Bahnschrift" panose="020b0502040204020203" pitchFamily="34" charset="0"/>
              </a:rPr>
              <a:t>                                              </a:t>
            </a:r>
            <a:r>
              <a:rPr lang="ru-RU" b="1" i="1" smtClean="0">
                <a:solidFill>
                  <a:srgbClr val="006600"/>
                </a:solidFill>
              </a:rPr>
              <a:t>(</a:t>
            </a:r>
            <a:r>
              <a:rPr lang="ru-RU" b="1" i="1">
                <a:solidFill>
                  <a:srgbClr val="006600"/>
                </a:solidFill>
              </a:rPr>
              <a:t>Алюминий </a:t>
            </a:r>
            <a:r>
              <a:rPr lang="en-US" b="1" i="1">
                <a:solidFill>
                  <a:srgbClr val="006600"/>
                </a:solidFill>
              </a:rPr>
              <a:t>Al)</a:t>
            </a:r>
          </a:p>
          <a:p>
            <a:endParaRPr lang="ru-RU">
              <a:latin typeface="Bahnschrift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58" y="2090846"/>
            <a:ext cx="3504494" cy="26283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4806855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0" grpId="2"/>
      <p:bldP spid="12" grpId="3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Simple Watery Shapes Style MK Campaign by Slidesgo">
  <a:themeElements>
    <a:clrScheme name="Simple Light">
      <a:dk1>
        <a:srgbClr val="091D31"/>
      </a:dk1>
      <a:lt1>
        <a:srgbClr val="FFFFFF"/>
      </a:lt1>
      <a:dk2>
        <a:srgbClr val="336E94"/>
      </a:dk2>
      <a:lt2>
        <a:srgbClr val="9ED2F2"/>
      </a:lt2>
      <a:accent1>
        <a:srgbClr val="46A9E7"/>
      </a:accent1>
      <a:accent2>
        <a:srgbClr val="C1E7FF"/>
      </a:accent2>
      <a:accent3>
        <a:srgbClr val="BCDFF6"/>
      </a:accent3>
      <a:accent4>
        <a:srgbClr val="E6F5FF"/>
      </a:accent4>
      <a:accent5>
        <a:srgbClr val="0097A7"/>
      </a:accent5>
      <a:accent6>
        <a:srgbClr val="FFFFFF"/>
      </a:accent6>
      <a:hlink>
        <a:srgbClr val="091D31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0.xml><?xml version="1.0" encoding="utf-8"?>
<a:theme xmlns:r="http://schemas.openxmlformats.org/officeDocument/2006/relationships" xmlns:a="http://schemas.openxmlformats.org/drawingml/2006/main" name="Science Subject for High School - 10th Grade: Atoms and the Periodic Table by Slidesgo">
  <a:themeElements>
    <a:clrScheme name="Simple Light">
      <a:dk1>
        <a:srgbClr val="000000"/>
      </a:dk1>
      <a:lt1>
        <a:srgbClr val="CBDDE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1.xml><?xml version="1.0" encoding="utf-8"?>
<a:theme xmlns:r="http://schemas.openxmlformats.org/officeDocument/2006/relationships" xmlns:a="http://schemas.openxmlformats.org/drawingml/2006/main" name="5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2.xml><?xml version="1.0" encoding="utf-8"?>
<a:theme xmlns:r="http://schemas.openxmlformats.org/officeDocument/2006/relationships" xmlns:a="http://schemas.openxmlformats.org/drawingml/2006/main" name="Science Subject for Elementary - 4th Grade: Changes in Matter and Energy by Slidesgo">
  <a:themeElements>
    <a:clrScheme name="Simple Light">
      <a:dk1>
        <a:srgbClr val="FFFFFF"/>
      </a:dk1>
      <a:lt1>
        <a:srgbClr val="BAE8E8"/>
      </a:lt1>
      <a:dk2>
        <a:srgbClr val="68D4D6"/>
      </a:dk2>
      <a:lt2>
        <a:srgbClr val="2BA3B4"/>
      </a:lt2>
      <a:accent1>
        <a:srgbClr val="F88252"/>
      </a:accent1>
      <a:accent2>
        <a:srgbClr val="F56E2E"/>
      </a:accent2>
      <a:accent3>
        <a:srgbClr val="CE572D"/>
      </a:accent3>
      <a:accent4>
        <a:srgbClr val="FFD992"/>
      </a:accent4>
      <a:accent5>
        <a:srgbClr val="F9C04F"/>
      </a:accent5>
      <a:accent6>
        <a:srgbClr val="073533"/>
      </a:accent6>
      <a:hlink>
        <a:srgbClr val="073533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3.xml><?xml version="1.0" encoding="utf-8"?>
<a:theme xmlns:r="http://schemas.openxmlformats.org/officeDocument/2006/relationships" xmlns:a="http://schemas.openxmlformats.org/drawingml/2006/main" name="6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4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Тема10">
  <a:themeElements>
    <a:clrScheme name="Simple Light">
      <a:dk1>
        <a:srgbClr val="191919"/>
      </a:dk1>
      <a:lt1>
        <a:srgbClr val="FFFFFF"/>
      </a:lt1>
      <a:dk2>
        <a:srgbClr val="F2F2F2"/>
      </a:dk2>
      <a:lt2>
        <a:srgbClr val="FBB929"/>
      </a:lt2>
      <a:accent1>
        <a:srgbClr val="BAC2A7"/>
      </a:accent1>
      <a:accent2>
        <a:srgbClr val="9E9E9E"/>
      </a:accent2>
      <a:accent3>
        <a:srgbClr val="FFE8D4"/>
      </a:accent3>
      <a:accent4>
        <a:srgbClr val="A4AD8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4.xml><?xml version="1.0" encoding="utf-8"?>
<a:theme xmlns:r="http://schemas.openxmlformats.org/officeDocument/2006/relationships" xmlns:a="http://schemas.openxmlformats.org/drawingml/2006/main" name="1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5.xml><?xml version="1.0" encoding="utf-8"?>
<a:theme xmlns:r="http://schemas.openxmlformats.org/officeDocument/2006/relationships" xmlns:a="http://schemas.openxmlformats.org/drawingml/2006/main" name="Early Pregnancy Loss Clinical Case by Slidesgo">
  <a:themeElements>
    <a:clrScheme name="Simple Light">
      <a:dk1>
        <a:srgbClr val="191919"/>
      </a:dk1>
      <a:lt1>
        <a:srgbClr val="F3EEE8"/>
      </a:lt1>
      <a:dk2>
        <a:srgbClr val="7D7D7D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6.xml><?xml version="1.0" encoding="utf-8"?>
<a:theme xmlns:r="http://schemas.openxmlformats.org/officeDocument/2006/relationships" xmlns:a="http://schemas.openxmlformats.org/drawingml/2006/main" name="2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7.xml><?xml version="1.0" encoding="utf-8"?>
<a:theme xmlns:r="http://schemas.openxmlformats.org/officeDocument/2006/relationships" xmlns:a="http://schemas.openxmlformats.org/drawingml/2006/main" name="Earth Science: Geograph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744D"/>
      </a:accent1>
      <a:accent2>
        <a:srgbClr val="212121"/>
      </a:accent2>
      <a:accent3>
        <a:srgbClr val="4EA0DB"/>
      </a:accent3>
      <a:accent4>
        <a:srgbClr val="8C3703"/>
      </a:accent4>
      <a:accent5>
        <a:srgbClr val="FE9FA3"/>
      </a:accent5>
      <a:accent6>
        <a:srgbClr val="F4CCCC"/>
      </a:accent6>
      <a:hlink>
        <a:srgbClr val="A3856A"/>
      </a:hlink>
      <a:folHlink>
        <a:srgbClr val="0097A7"/>
      </a:folHlink>
    </a:clrScheme>
    <a:fontScheme name="Стандартная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8.xml><?xml version="1.0" encoding="utf-8"?>
<a:theme xmlns:r="http://schemas.openxmlformats.org/officeDocument/2006/relationships" xmlns:a="http://schemas.openxmlformats.org/drawingml/2006/main" name="3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EA0DB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9.xml><?xml version="1.0" encoding="utf-8"?>
<a:theme xmlns:r="http://schemas.openxmlformats.org/officeDocument/2006/relationships" xmlns:a="http://schemas.openxmlformats.org/drawingml/2006/main" name="4_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Simple Watery Shapes Style MK Campaign by Slidesgo</Template>
  <Company>SPecialiST RePack</Company>
  <PresentationFormat>On-screen Show (16:9)</PresentationFormat>
  <Paragraphs>87</Paragraphs>
  <Slides>14</Slides>
  <Notes>1</Notes>
  <TotalTime>1456</TotalTime>
  <HiddenSlides>0</HiddenSlides>
  <MMClips>0</MMClips>
  <ScaleCrop>0</ScaleCrop>
  <HeadingPairs>
    <vt:vector baseType="variant" size="6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35">
      <vt:lpstr>Arial</vt:lpstr>
      <vt:lpstr>Comfortaa</vt:lpstr>
      <vt:lpstr>Bebas Neue</vt:lpstr>
      <vt:lpstr>Anaheim</vt:lpstr>
      <vt:lpstr>Proxima Nova Semibold</vt:lpstr>
      <vt:lpstr>Proxima Nova</vt:lpstr>
      <vt:lpstr>Roboto Slab</vt:lpstr>
      <vt:lpstr>Nunito</vt:lpstr>
      <vt:lpstr>Roboto Condensed Light</vt:lpstr>
      <vt:lpstr>Source Serif Pro</vt:lpstr>
      <vt:lpstr>Mulish</vt:lpstr>
      <vt:lpstr>Bitter</vt:lpstr>
      <vt:lpstr>Roboto</vt:lpstr>
      <vt:lpstr>Hammersmith One</vt:lpstr>
      <vt:lpstr>Abel</vt:lpstr>
      <vt:lpstr>Grandstander Black</vt:lpstr>
      <vt:lpstr>DM Sans</vt:lpstr>
      <vt:lpstr>Calibri</vt:lpstr>
      <vt:lpstr>Bahnschrift</vt:lpstr>
      <vt:lpstr>Times New Roman</vt:lpstr>
      <vt:lpstr>Simple Watery Shapes Style MK Campaign by Slidesgo</vt:lpstr>
      <vt:lpstr>PowerPoint Presentation</vt:lpstr>
      <vt:lpstr>Урок-обобщение в форме игры по теме «Металлы»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Урок-обобщение в форме игры по теме «Металлы»</dc:title>
  <dc:creator>Дарина Симонина</dc:creator>
  <cp:lastModifiedBy>Владелец</cp:lastModifiedBy>
  <cp:revision>29</cp:revision>
  <dcterms:created xsi:type="dcterms:W3CDTF">2023-04-11T12:52:40Z</dcterms:created>
  <dcterms:modified xsi:type="dcterms:W3CDTF">2023-04-30T09:56:47Z</dcterms:modified>
</cp:coreProperties>
</file>