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83" r:id="rId4"/>
    <p:sldId id="259" r:id="rId5"/>
    <p:sldId id="258" r:id="rId6"/>
    <p:sldId id="267" r:id="rId7"/>
    <p:sldId id="268" r:id="rId8"/>
    <p:sldId id="274" r:id="rId9"/>
    <p:sldId id="281" r:id="rId10"/>
  </p:sldIdLst>
  <p:sldSz cx="12192000" cy="6858000"/>
  <p:notesSz cx="6858000" cy="9144000"/>
  <p:custDataLst>
    <p:tags r:id="rId1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US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0" d="100"/>
          <a:sy n="70" d="100"/>
        </p:scale>
        <p:origin x="61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FA44E-41C3-4E1B-B903-04F7CB7C751F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875F0-6419-4528-9740-5EDD5F473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C4106-B7BA-4301-A80D-C3FDC6B0F618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0DF12-6DD2-4C31-B6CF-71FD5F859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27A57-A38A-4E53-AA5A-EA1458B8F12C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3DE09-E5D4-4A4C-A31B-71DEF63D5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37F13-23D3-44A1-B85C-0CB0B81373A5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48778-BB4B-4B00-9365-5B6F20CA3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861EE-0526-4DCA-90E7-9DE11AAF8165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48120-A16A-49E9-B171-E7AB19D3D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67008-A9B8-404E-85DB-8F4B42E25D8F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A47CB-AAB4-435D-8788-D2C91CE86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D0724-A25D-4F70-905B-987247099A6E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1DF65-A7C4-4D8B-9663-65911C96D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760B1-F713-49D1-89B1-569094F59F48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8E5B6-B2C9-4978-BA99-55BC9C35C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1EA81-3B9D-4687-BA41-DFA1A2088EB0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DE4D0-75B4-4CAA-B768-D0AA06D53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73B77-FB93-41B2-A62E-8B8D339FBEC6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3C251-83FF-4AE9-8DA1-90B7A70DC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6A79E-59AA-4797-8A46-C31FCD2E2BA2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7B53B-CD6D-43C2-9CC4-D9DBBF6D8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72DA1-8D1A-4507-8AF9-DC05418FE45E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18822-793F-44C5-A267-2C6BBD5F0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C5AB7-BF4E-4EA5-86A8-8EADA6F62C0E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638C1-3438-4DC0-8164-692514674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58820-0216-41AC-8881-31EE864F7ACF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84843-F861-4AD7-8A0B-51D262295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F59BE-710D-4203-B742-420C4125B3E6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C8D51-F536-4C6D-94FF-4C088832F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97B8-B273-44A6-978B-EFD133FED79D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534F0-21A7-4E02-B35F-13CDF6B05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42A2BE-EF68-4947-AC1D-1476BE237ECA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D4D631-A392-41EE-BFC2-7F513674C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8" r:id="rId11"/>
    <p:sldLayoutId id="2147483673" r:id="rId12"/>
    <p:sldLayoutId id="2147483679" r:id="rId13"/>
    <p:sldLayoutId id="2147483674" r:id="rId14"/>
    <p:sldLayoutId id="2147483675" r:id="rId15"/>
    <p:sldLayoutId id="2147483676" r:id="rId16"/>
  </p:sldLayoutIdLst>
  <p:transition/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  <a:cs typeface="Arial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  <a:cs typeface="Arial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  <a:cs typeface="Arial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  <a:cs typeface="Arial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4662" y="453102"/>
            <a:ext cx="8613234" cy="1063625"/>
          </a:xfr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/>
          <a:lstStyle/>
          <a:p>
            <a:r>
              <a:rPr lang="ru-RU" sz="5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ЯРКИЕ  КРАСКИ  ДЕТСТВА</a:t>
            </a:r>
          </a:p>
        </p:txBody>
      </p:sp>
      <p:pic>
        <p:nvPicPr>
          <p:cNvPr id="1026" name="Picture 2" descr="https://photoshop-kopona.com/uploads/posts/2018-08/1535565652_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70" y="1842310"/>
            <a:ext cx="7457642" cy="4246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3593" y="6060058"/>
            <a:ext cx="7908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МАДОУ №39,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г.Томска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Мартынова А.И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38" y="890588"/>
            <a:ext cx="9332912" cy="5486400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в детстве были яркие моменты, которые запомнились на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всю жизнь. </a:t>
            </a:r>
            <a:b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Это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впечатления, события, которые наполнены радостью, счастьем, приключением, фантазией.</a:t>
            </a:r>
            <a:r>
              <a:rPr lang="ru-RU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blogger.googleusercontent.com/img/b/R29vZ2xl/AVvXsEhs_Si348ARKnn9uudfYhQzl3cq5FRYZuheJZI-hKEg_Wi9s0cL5_r-XEwDpZMWSAXkb-qsYEjvjCuKJ0HsLGjZH1smob8PmqFGorbEjlp-7jNB-ehhdUI183iSY1Stb1o8ta2HjUnnQbrAoS5aY7mYye9mQdG1AAdmHhDPRplvFCmcI7nAdF-lGcDN/s1200/%D0%BA%D0%BB%D1%8F%D0%BA%D1%81%D1%8B_%20DoV%20(4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244" y="4449170"/>
            <a:ext cx="2074563" cy="205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1433513" y="5508625"/>
            <a:ext cx="717550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Яркие краски – это весёлые игры и забавы, развлечения с друзьями, солнечное настроение и море эмоций.</a:t>
            </a:r>
            <a:r>
              <a:rPr lang="ru-RU" dirty="0">
                <a:latin typeface="Trebuchet MS" pitchFamily="34" charset="0"/>
              </a:rPr>
              <a:t/>
            </a:r>
            <a:br>
              <a:rPr lang="ru-RU" dirty="0">
                <a:latin typeface="Trebuchet MS" pitchFamily="34" charset="0"/>
              </a:rPr>
            </a:br>
            <a:endParaRPr lang="ru-RU" dirty="0">
              <a:latin typeface="Trebuchet MS" pitchFamily="34" charset="0"/>
            </a:endParaRPr>
          </a:p>
        </p:txBody>
      </p:sp>
      <p:pic>
        <p:nvPicPr>
          <p:cNvPr id="2050" name="Picture 2" descr="https://remosnov.ru/wp-content/uploads/e/7/2/e721b2931c39c8c9e93c2569c376e3c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497" y="371646"/>
            <a:ext cx="7437532" cy="494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6975" y="968992"/>
            <a:ext cx="6659046" cy="4317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1478498" y="5550942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Яркие краски детства - это качели, карусели, весёлые мгновения, когда радуешься, смеёшься.</a:t>
            </a:r>
            <a:endParaRPr lang="ru-RU" sz="2000" b="1" dirty="0"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69850" y="5591175"/>
            <a:ext cx="91074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Некоторые моменты из природы, которая нас окружает, оставляют воспоминания на всю жизнь - это может быть первая рыбалка, купание летом, поход в лес, отдых на природе всей семьёй. </a:t>
            </a:r>
            <a:endParaRPr lang="ru-RU" sz="2000" b="1" dirty="0">
              <a:latin typeface="Trebuchet MS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644" y="317480"/>
            <a:ext cx="7367037" cy="49036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249238" y="5424274"/>
            <a:ext cx="76358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детстве мы любим маленьких и больших пушистых друзей, которые тебя любят и тебя успокаивают, когда ты плачешь или расстроен. </a:t>
            </a:r>
            <a:endParaRPr lang="ru-RU" sz="2000" b="1" dirty="0">
              <a:latin typeface="Trebuchet MS" pitchFamily="34" charset="0"/>
            </a:endParaRPr>
          </a:p>
        </p:txBody>
      </p:sp>
      <p:pic>
        <p:nvPicPr>
          <p:cNvPr id="3076" name="Picture 4" descr="https://fb.ru/media/i/1/2/6/3/7/5/i/126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23" y="794750"/>
            <a:ext cx="6559124" cy="437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1516063" y="5646738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Мир детства - это подарки и сюрпризы, радость от их получения.</a:t>
            </a:r>
            <a:endParaRPr lang="ru-RU" sz="2000" b="1" dirty="0">
              <a:latin typeface="Trebuchet MS" pitchFamily="34" charset="0"/>
            </a:endParaRPr>
          </a:p>
        </p:txBody>
      </p:sp>
      <p:pic>
        <p:nvPicPr>
          <p:cNvPr id="4098" name="Picture 2" descr="https://dom-lady.ru/wp-content/uploads/2021/05/7qaiber-j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063" y="347651"/>
            <a:ext cx="60960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1775773" y="5610130"/>
            <a:ext cx="6096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Это поделки, сделанные своими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руками.</a:t>
            </a:r>
            <a:endParaRPr lang="ru-RU" sz="2000" b="1" dirty="0">
              <a:latin typeface="Trebuchet MS" pitchFamily="34" charset="0"/>
            </a:endParaRPr>
          </a:p>
        </p:txBody>
      </p:sp>
      <p:pic>
        <p:nvPicPr>
          <p:cNvPr id="5122" name="Picture 2" descr="https://www.2do2go.ru/uploads/eabc04ea047dacb7afc9cc6df8b6133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760" y="545893"/>
            <a:ext cx="7186921" cy="479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6913" y="1406525"/>
            <a:ext cx="8461375" cy="3308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Детство - это свет и радость,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- песни, это - дружба и мечты.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Детство - это краски радуги,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Детство это я и ты.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blogger.googleusercontent.com/img/b/R29vZ2xl/AVvXsEhLvQ6tzwcDh-BbFpV8tzymB7OpK-KyVyyHaRMkNb1soxNa1ePs4heEvuDRR8bobY43fDIzzDcrL2ei4o3m3VYu3pMjrWIKuAgomLWQxrHyNI_M6-xD3Y97Af00SeL0LyIK2z7LPlYxC25zzunA8mQWh9IcGuCMIdQglSAMLnhZjhKOs1Qw3luAG37R/s1283/%D0%BA%D0%BB%D1%8F%D0%BA%D1%81%D1%8B_%20DoV%20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4807412"/>
            <a:ext cx="1539738" cy="164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kartinkof.club/uploads/posts/2022-09/1662255991_44-kartinkof-club-p-novie-i-krasivie-kartinki-klyaksa-4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999" y="60988"/>
            <a:ext cx="1645105" cy="161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Аспект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Аспект">
      <a:majorFont>
        <a:latin typeface="Trebuchet MS"/>
        <a:ea typeface="Arial"/>
        <a:cs typeface="Arial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Arial"/>
        <a:cs typeface="Arial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326</TotalTime>
  <Words>175</Words>
  <Application>Microsoft Office PowerPoint</Application>
  <PresentationFormat>Широкоэкранный</PresentationFormat>
  <Paragraphs>14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Аспект</vt:lpstr>
      <vt:lpstr>ЯРКИЕ  КРАСКИ  ДЕТСТВА</vt:lpstr>
      <vt:lpstr>     У каждого в детстве были яркие моменты, которые запомнились на всю жизнь.    Это впечатления, события, которые наполнены радостью, счастьем, приключением, фантазией.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ЯРКИЕ   КРАСКИ   ДЕТСТВА</dc:title>
  <dc:creator>ASUS</dc:creator>
  <cp:lastModifiedBy>Петр</cp:lastModifiedBy>
  <cp:revision>34</cp:revision>
  <dcterms:created xsi:type="dcterms:W3CDTF">2020-05-26T19:28:00Z</dcterms:created>
  <dcterms:modified xsi:type="dcterms:W3CDTF">2023-04-25T06:54:38Z</dcterms:modified>
</cp:coreProperties>
</file>