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60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00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D45455-A89A-41F5-85CB-53F726B8A159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6C18A-96F9-4FF7-860F-00CCF36B0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6C18A-96F9-4FF7-860F-00CCF36B009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501122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Constantia" pitchFamily="18" charset="0"/>
                <a:cs typeface="Arial" pitchFamily="34" charset="0"/>
              </a:rPr>
              <a:t> </a:t>
            </a:r>
            <a:r>
              <a:rPr lang="ru-RU" sz="2200" dirty="0" smtClean="0">
                <a:latin typeface="Constantia" pitchFamily="18" charset="0"/>
                <a:cs typeface="Arial" pitchFamily="34" charset="0"/>
              </a:rPr>
              <a:t>Муниципальное бюджетное дошкольное </a:t>
            </a:r>
            <a:br>
              <a:rPr lang="ru-RU" sz="2200" dirty="0" smtClean="0">
                <a:latin typeface="Constantia" pitchFamily="18" charset="0"/>
                <a:cs typeface="Arial" pitchFamily="34" charset="0"/>
              </a:rPr>
            </a:br>
            <a:r>
              <a:rPr lang="ru-RU" sz="2200" dirty="0" smtClean="0">
                <a:latin typeface="Constantia" pitchFamily="18" charset="0"/>
                <a:cs typeface="Arial" pitchFamily="34" charset="0"/>
              </a:rPr>
              <a:t>образовательное учреждение № 17 «Земляничка»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057400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Предметно пространственная среда </a:t>
            </a:r>
          </a:p>
          <a:p>
            <a:pPr algn="ctr"/>
            <a:r>
              <a:rPr lang="ru-RU" sz="3200" dirty="0" smtClean="0">
                <a:latin typeface="Monotype Corsiva" pitchFamily="66" charset="0"/>
              </a:rPr>
              <a:t>в </a:t>
            </a:r>
            <a:r>
              <a:rPr lang="ru-RU" sz="3200" dirty="0" smtClean="0">
                <a:latin typeface="Monotype Corsiva" pitchFamily="66" charset="0"/>
              </a:rPr>
              <a:t>подготовительной группе «Ягодка</a:t>
            </a:r>
            <a:r>
              <a:rPr lang="ru-RU" sz="3200" dirty="0" smtClean="0">
                <a:latin typeface="Monotype Corsiva" pitchFamily="66" charset="0"/>
              </a:rPr>
              <a:t>»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214290"/>
            <a:ext cx="42290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Уголок:  «Сюжетно – ролевых игр»</a:t>
            </a:r>
            <a:endParaRPr lang="ru-RU" sz="2400" dirty="0"/>
          </a:p>
        </p:txBody>
      </p:sp>
      <p:pic>
        <p:nvPicPr>
          <p:cNvPr id="5122" name="Picture 2" descr="C:\Users\user\Desktop\Фотопр\IMG_20221010_1133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3875">
            <a:off x="6284540" y="457096"/>
            <a:ext cx="2786082" cy="2091973"/>
          </a:xfrm>
          <a:prstGeom prst="rect">
            <a:avLst/>
          </a:prstGeom>
          <a:noFill/>
        </p:spPr>
      </p:pic>
      <p:pic>
        <p:nvPicPr>
          <p:cNvPr id="5123" name="Picture 3" descr="C:\Users\user\Desktop\Фотопр\IMG_20221010_1137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1772" y="734987"/>
            <a:ext cx="2600455" cy="1952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 descr="C:\Users\user\Desktop\Фотопр\IMG_20230117_14402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62888">
            <a:off x="175996" y="894417"/>
            <a:ext cx="2571768" cy="1931051"/>
          </a:xfrm>
          <a:prstGeom prst="rect">
            <a:avLst/>
          </a:prstGeom>
          <a:noFill/>
        </p:spPr>
      </p:pic>
      <p:pic>
        <p:nvPicPr>
          <p:cNvPr id="5128" name="Picture 8" descr="C:\Users\user\Desktop\Фотопр\IMG-20230118-WA004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409">
            <a:off x="5909684" y="2856135"/>
            <a:ext cx="2786082" cy="2091304"/>
          </a:xfrm>
          <a:prstGeom prst="rect">
            <a:avLst/>
          </a:prstGeom>
          <a:noFill/>
        </p:spPr>
      </p:pic>
      <p:pic>
        <p:nvPicPr>
          <p:cNvPr id="4098" name="Picture 2" descr="C:\Users\user\Desktop\Фотопр\IMG_20230117_15511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3012" y="2968496"/>
            <a:ext cx="2854197" cy="214311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8596" y="5286388"/>
            <a:ext cx="8286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Пополнить атрибутами   к сюжетно-ролевым  играм (  «Магазин», Больница, Театр)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Оформлен новый уголок  «Маникюрный салон»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85918" y="357166"/>
            <a:ext cx="51379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Уголок:  «В мире  социальных отношений»</a:t>
            </a:r>
            <a:endParaRPr lang="ru-RU" sz="2400" dirty="0"/>
          </a:p>
        </p:txBody>
      </p:sp>
      <p:pic>
        <p:nvPicPr>
          <p:cNvPr id="6146" name="Picture 2" descr="C:\Users\user\Desktop\Фотопр\IMG_20230118_1435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2895" y="750198"/>
            <a:ext cx="2521071" cy="1892984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357298"/>
            <a:ext cx="271335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8256" y="857232"/>
            <a:ext cx="2607487" cy="1955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9418" y="3000372"/>
            <a:ext cx="2585163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 descr="C:\Users\user\Desktop\Фотопр\IMG-20230119-WA002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073389" y="3142059"/>
            <a:ext cx="2855141" cy="214314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5214950"/>
            <a:ext cx="91310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Папка раскладушка «Ребёнок в семье»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Папка раскладушка «Капризы ребёнка»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Сотрудничество с социальными партнёрами : приют для животных </a:t>
            </a:r>
          </a:p>
          <a:p>
            <a:r>
              <a:rPr lang="ru-RU" sz="2000" dirty="0" smtClean="0"/>
              <a:t>«Право животных на жизнь», библиотека, инспектор ГИБДД.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30740" y="285728"/>
            <a:ext cx="28825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Уголок:  «Творчество»</a:t>
            </a:r>
            <a:endParaRPr lang="ru-RU" sz="2400" dirty="0"/>
          </a:p>
        </p:txBody>
      </p:sp>
      <p:pic>
        <p:nvPicPr>
          <p:cNvPr id="5" name="Picture 6" descr="C:\Users\user\Desktop\Фотопр\IMG-20230118-WA00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428604"/>
            <a:ext cx="2664798" cy="2000264"/>
          </a:xfrm>
          <a:prstGeom prst="rect">
            <a:avLst/>
          </a:prstGeom>
          <a:noFill/>
        </p:spPr>
      </p:pic>
      <p:pic>
        <p:nvPicPr>
          <p:cNvPr id="7170" name="Picture 2" descr="C:\Users\user\Desktop\Фотопр\IMG_20221010_1110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8366" y="714356"/>
            <a:ext cx="2647268" cy="1987741"/>
          </a:xfrm>
          <a:prstGeom prst="rect">
            <a:avLst/>
          </a:prstGeom>
          <a:noFill/>
        </p:spPr>
      </p:pic>
      <p:pic>
        <p:nvPicPr>
          <p:cNvPr id="5122" name="Picture 2" descr="C:\Users\user\Desktop\Фотопр\IMG_20230117_16441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3071810"/>
            <a:ext cx="2714644" cy="2038332"/>
          </a:xfrm>
          <a:prstGeom prst="rect">
            <a:avLst/>
          </a:prstGeom>
          <a:noFill/>
        </p:spPr>
      </p:pic>
      <p:pic>
        <p:nvPicPr>
          <p:cNvPr id="5123" name="Picture 3" descr="C:\Users\user\Desktop\Фотопр\IMG_20230117_16000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535885"/>
            <a:ext cx="2786082" cy="2091972"/>
          </a:xfrm>
          <a:prstGeom prst="rect">
            <a:avLst/>
          </a:prstGeom>
          <a:noFill/>
        </p:spPr>
      </p:pic>
      <p:pic>
        <p:nvPicPr>
          <p:cNvPr id="5124" name="Picture 4" descr="C:\Users\user\Desktop\Фотопр\IMG_20230109_11490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786058"/>
            <a:ext cx="2714644" cy="2038331"/>
          </a:xfrm>
          <a:prstGeom prst="rect">
            <a:avLst/>
          </a:prstGeom>
          <a:noFill/>
        </p:spPr>
      </p:pic>
      <p:pic>
        <p:nvPicPr>
          <p:cNvPr id="5125" name="Picture 5" descr="C:\Users\user\Desktop\Фотопр\IMG-20230119-WA001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2857496"/>
            <a:ext cx="2722545" cy="204361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4282" y="5143512"/>
            <a:ext cx="84296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2000" dirty="0" smtClean="0"/>
              <a:t>Материалы к нетрадиционной технике рисования (природный материал, полиэтиленовые пакеты, деревянные спилы, камни, </a:t>
            </a:r>
            <a:r>
              <a:rPr lang="ru-RU" sz="2000" dirty="0" err="1" smtClean="0"/>
              <a:t>зуб.щетки</a:t>
            </a:r>
            <a:r>
              <a:rPr lang="ru-RU" sz="2000" dirty="0" smtClean="0"/>
              <a:t>, трубочки)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Журналы для вырезания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Дидактические игры на </a:t>
            </a:r>
            <a:r>
              <a:rPr lang="ru-RU" sz="2000" dirty="0" err="1" smtClean="0"/>
              <a:t>цветовосприятие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357166"/>
            <a:ext cx="6000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Уголок:  «Речевого развития»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1026" name="Picture 2" descr="C:\Users\user\Desktop\Фотопр\IMG_20230118_14200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0029" y="785794"/>
            <a:ext cx="2803941" cy="2105384"/>
          </a:xfrm>
          <a:prstGeom prst="rect">
            <a:avLst/>
          </a:prstGeom>
          <a:noFill/>
        </p:spPr>
      </p:pic>
      <p:pic>
        <p:nvPicPr>
          <p:cNvPr id="1027" name="Picture 3" descr="C:\Users\user\Desktop\Фотопр\IMG_20230118_14272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28130">
            <a:off x="5979455" y="902310"/>
            <a:ext cx="2996775" cy="2250173"/>
          </a:xfrm>
          <a:prstGeom prst="rect">
            <a:avLst/>
          </a:prstGeom>
          <a:noFill/>
        </p:spPr>
      </p:pic>
      <p:pic>
        <p:nvPicPr>
          <p:cNvPr id="1028" name="Picture 4" descr="C:\Users\user\Desktop\Фотопр\IMG_20230118_14293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4772">
            <a:off x="5823124" y="3863662"/>
            <a:ext cx="2854228" cy="2143140"/>
          </a:xfrm>
          <a:prstGeom prst="rect">
            <a:avLst/>
          </a:prstGeom>
          <a:noFill/>
        </p:spPr>
      </p:pic>
      <p:pic>
        <p:nvPicPr>
          <p:cNvPr id="1029" name="Picture 5" descr="C:\Users\user\Desktop\Фотопр\IMG_20230118_14322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14352" y="814353"/>
            <a:ext cx="2000265" cy="280040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3786190"/>
            <a:ext cx="500066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2000" dirty="0" smtClean="0"/>
              <a:t>Дидактические игры: Алфавит, </a:t>
            </a:r>
            <a:r>
              <a:rPr lang="ru-RU" sz="2000" dirty="0" err="1" smtClean="0"/>
              <a:t>глухой-звонкий</a:t>
            </a:r>
            <a:r>
              <a:rPr lang="ru-RU" sz="2000" dirty="0" smtClean="0"/>
              <a:t>, учим писать буквы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Сюжетные картинки на тему «Зима»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Демонстрационный материал: «Опорные схемы в картинках»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00220" y="357166"/>
            <a:ext cx="5543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>«Книжный уголок»</a:t>
            </a:r>
            <a:endParaRPr lang="ru-RU" sz="24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Users\user\Desktop\Фотопр\IMG_20230116_1403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1132" y="1000108"/>
            <a:ext cx="2321735" cy="3382633"/>
          </a:xfrm>
          <a:prstGeom prst="rect">
            <a:avLst/>
          </a:prstGeom>
          <a:noFill/>
        </p:spPr>
      </p:pic>
      <p:pic>
        <p:nvPicPr>
          <p:cNvPr id="2051" name="Picture 3" descr="C:\Users\user\Desktop\Фотопр\IMG_20230116_1403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07816">
            <a:off x="376913" y="464191"/>
            <a:ext cx="2677103" cy="2010144"/>
          </a:xfrm>
          <a:prstGeom prst="rect">
            <a:avLst/>
          </a:prstGeom>
          <a:noFill/>
        </p:spPr>
      </p:pic>
      <p:pic>
        <p:nvPicPr>
          <p:cNvPr id="2052" name="Picture 4" descr="C:\Users\user\Desktop\Фотопр\IMG_20230116_1404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4347">
            <a:off x="5918405" y="1611887"/>
            <a:ext cx="2925008" cy="219628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5288340"/>
            <a:ext cx="87154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Пополнили  произведениями С.Маршака, Н.Носова и др.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Книги на школьную тематику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Энциклопедии на тему: «Я познаю мир»</a:t>
            </a:r>
            <a:endParaRPr lang="ru-RU" sz="2000" dirty="0"/>
          </a:p>
        </p:txBody>
      </p:sp>
      <p:pic>
        <p:nvPicPr>
          <p:cNvPr id="1026" name="Picture 2" descr="C:\Users\user\Desktop\Фотопр\IMG_20230116_14471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61474">
            <a:off x="588474" y="3050326"/>
            <a:ext cx="2564362" cy="1925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7" y="285728"/>
            <a:ext cx="5712647" cy="48896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>Уголок:  «Природы»</a:t>
            </a:r>
            <a:endParaRPr lang="ru-RU" sz="2400" dirty="0"/>
          </a:p>
        </p:txBody>
      </p:sp>
      <p:pic>
        <p:nvPicPr>
          <p:cNvPr id="3074" name="Picture 2" descr="C:\Users\user\Desktop\Фотопр\IMG_20230116_1337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6392" y="714356"/>
            <a:ext cx="1871216" cy="2492080"/>
          </a:xfrm>
          <a:prstGeom prst="rect">
            <a:avLst/>
          </a:prstGeom>
          <a:noFill/>
        </p:spPr>
      </p:pic>
      <p:pic>
        <p:nvPicPr>
          <p:cNvPr id="3076" name="Picture 4" descr="C:\Users\user\Desktop\Фотопр\IMG_20230116_1425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57017">
            <a:off x="331759" y="162870"/>
            <a:ext cx="2663946" cy="2000264"/>
          </a:xfrm>
          <a:prstGeom prst="rect">
            <a:avLst/>
          </a:prstGeom>
          <a:noFill/>
        </p:spPr>
      </p:pic>
      <p:pic>
        <p:nvPicPr>
          <p:cNvPr id="3077" name="Picture 5" descr="C:\Users\user\Desktop\Фотопр\IMG_20230116_13392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2537">
            <a:off x="6183295" y="154169"/>
            <a:ext cx="2471417" cy="1855701"/>
          </a:xfrm>
          <a:prstGeom prst="rect">
            <a:avLst/>
          </a:prstGeom>
          <a:noFill/>
        </p:spPr>
      </p:pic>
      <p:pic>
        <p:nvPicPr>
          <p:cNvPr id="3078" name="Picture 6" descr="C:\Users\user\Desktop\Фотопр\IMG_20230116_13384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29669">
            <a:off x="549573" y="2452925"/>
            <a:ext cx="2599868" cy="1952150"/>
          </a:xfrm>
          <a:prstGeom prst="rect">
            <a:avLst/>
          </a:prstGeom>
          <a:noFill/>
        </p:spPr>
      </p:pic>
      <p:pic>
        <p:nvPicPr>
          <p:cNvPr id="3079" name="Picture 7" descr="C:\Users\user\Desktop\Фотопр\IMG_20230116_13385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6884" y="3429000"/>
            <a:ext cx="1750231" cy="177874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42910" y="5286388"/>
            <a:ext cx="785818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Картотека иллюстраций: «Что можно сделать из гербария»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Пополнения уголка природы разными природными материалами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Познавательная серия книг:  «Как устроено тело человека»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2000" dirty="0" smtClean="0"/>
              <a:t>Макеты : «Птицы нашего края»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C:\Users\user\Desktop\Фотопр\IMG_20230116_13394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3244">
            <a:off x="5849522" y="2239145"/>
            <a:ext cx="2639377" cy="1981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68699" y="214290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Уголок:  «Экспериментирования»</a:t>
            </a:r>
            <a:endParaRPr lang="ru-RU" sz="2400" dirty="0"/>
          </a:p>
        </p:txBody>
      </p:sp>
      <p:pic>
        <p:nvPicPr>
          <p:cNvPr id="4098" name="Picture 2" descr="C:\Users\user\Desktop\Фотопр\IMG_20230116_1453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8863" y="714356"/>
            <a:ext cx="2366273" cy="3151396"/>
          </a:xfrm>
          <a:prstGeom prst="rect">
            <a:avLst/>
          </a:prstGeom>
          <a:noFill/>
        </p:spPr>
      </p:pic>
      <p:pic>
        <p:nvPicPr>
          <p:cNvPr id="2050" name="Picture 2" descr="C:\Users\user\Desktop\Фотопр\IMG_20230116_1437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071810"/>
            <a:ext cx="2735203" cy="2053769"/>
          </a:xfrm>
          <a:prstGeom prst="rect">
            <a:avLst/>
          </a:prstGeom>
          <a:noFill/>
        </p:spPr>
      </p:pic>
      <p:pic>
        <p:nvPicPr>
          <p:cNvPr id="2051" name="Picture 3" descr="C:\Users\user\Desktop\Фотопр\IMG-20230119-WA001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642918"/>
            <a:ext cx="2759969" cy="2071702"/>
          </a:xfrm>
          <a:prstGeom prst="rect">
            <a:avLst/>
          </a:prstGeom>
          <a:noFill/>
        </p:spPr>
      </p:pic>
      <p:pic>
        <p:nvPicPr>
          <p:cNvPr id="2053" name="Picture 5" descr="C:\Users\user\Desktop\Фотопр\IMG_20220112_11532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2928934"/>
            <a:ext cx="2786082" cy="2089562"/>
          </a:xfrm>
          <a:prstGeom prst="rect">
            <a:avLst/>
          </a:prstGeom>
          <a:noFill/>
        </p:spPr>
      </p:pic>
      <p:pic>
        <p:nvPicPr>
          <p:cNvPr id="2054" name="Picture 6" descr="C:\Users\user\Desktop\Фотопр\IMG_20220111_16011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714356"/>
            <a:ext cx="2857519" cy="214314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2860" y="5288340"/>
            <a:ext cx="88582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Рабочие тетради по опытно-экспериментальной  деятельности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Пополнения материалом (вата, магнит, палочки, камни, </a:t>
            </a:r>
            <a:r>
              <a:rPr lang="ru-RU" sz="2000" dirty="0" err="1" smtClean="0"/>
              <a:t>под.масло</a:t>
            </a:r>
            <a:r>
              <a:rPr lang="ru-RU" sz="2000" dirty="0" smtClean="0"/>
              <a:t>)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Материалы для исследования воды в разном состоянии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43240" y="214290"/>
            <a:ext cx="32143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«</a:t>
            </a:r>
            <a:r>
              <a:rPr lang="ru-RU" sz="2400" b="1" dirty="0" smtClean="0">
                <a:latin typeface="Monotype Corsiva" pitchFamily="66" charset="0"/>
              </a:rPr>
              <a:t>Патриотический уголок»</a:t>
            </a:r>
            <a:endParaRPr lang="ru-RU" sz="2400" dirty="0"/>
          </a:p>
        </p:txBody>
      </p:sp>
      <p:pic>
        <p:nvPicPr>
          <p:cNvPr id="5122" name="Picture 2" descr="C:\Users\user\Desktop\Фотопр\IMG_20230116_1715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62" y="714356"/>
            <a:ext cx="2303876" cy="3231056"/>
          </a:xfrm>
          <a:prstGeom prst="rect">
            <a:avLst/>
          </a:prstGeom>
          <a:noFill/>
        </p:spPr>
      </p:pic>
      <p:pic>
        <p:nvPicPr>
          <p:cNvPr id="5123" name="Picture 3" descr="C:\Users\user\Desktop\Фотопр\IMG_20230116_1722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000108"/>
            <a:ext cx="2949370" cy="2214578"/>
          </a:xfrm>
          <a:prstGeom prst="rect">
            <a:avLst/>
          </a:prstGeom>
          <a:noFill/>
        </p:spPr>
      </p:pic>
      <p:pic>
        <p:nvPicPr>
          <p:cNvPr id="8194" name="Picture 2" descr="C:\Users\user\Desktop\Фотопр\IMG-20230119-WA000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746">
            <a:off x="5929322" y="785794"/>
            <a:ext cx="2899202" cy="2275874"/>
          </a:xfrm>
          <a:prstGeom prst="rect">
            <a:avLst/>
          </a:prstGeom>
          <a:noFill/>
        </p:spPr>
      </p:pic>
      <p:pic>
        <p:nvPicPr>
          <p:cNvPr id="3074" name="Picture 2" descr="C:\Users\user\Desktop\Фотопр\IMG-20230119-WA000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5821">
            <a:off x="5811295" y="3274975"/>
            <a:ext cx="2974554" cy="223587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4429132"/>
            <a:ext cx="528638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Куклы в национальных   костюмах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Изучаем русскую  культуру и традиции (рушник, расписная посуда из дерева изделия домашнего обихода)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Дидактические игры: «Костюмы народов России»,  «Собери узор»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57422" y="357166"/>
            <a:ext cx="35477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Уголок:  «Конструирования»</a:t>
            </a:r>
            <a:endParaRPr lang="ru-RU" sz="2400" dirty="0"/>
          </a:p>
        </p:txBody>
      </p:sp>
      <p:pic>
        <p:nvPicPr>
          <p:cNvPr id="6146" name="Picture 2" descr="C:\Users\user\Desktop\Фотопр\IMG_20230117_1404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6868" y="1142984"/>
            <a:ext cx="2450264" cy="3263255"/>
          </a:xfrm>
          <a:prstGeom prst="rect">
            <a:avLst/>
          </a:prstGeom>
          <a:noFill/>
        </p:spPr>
      </p:pic>
      <p:pic>
        <p:nvPicPr>
          <p:cNvPr id="6147" name="Picture 3" descr="C:\Users\user\Desktop\Фотопр\IMG_20230116_1745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390668"/>
            <a:ext cx="2714644" cy="2038332"/>
          </a:xfrm>
          <a:prstGeom prst="rect">
            <a:avLst/>
          </a:prstGeom>
          <a:noFill/>
        </p:spPr>
      </p:pic>
      <p:pic>
        <p:nvPicPr>
          <p:cNvPr id="6148" name="Picture 4" descr="C:\Users\user\Desktop\Фотопр\IMG_20230117_13505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5078">
            <a:off x="6149844" y="398589"/>
            <a:ext cx="2911444" cy="2186102"/>
          </a:xfrm>
          <a:prstGeom prst="rect">
            <a:avLst/>
          </a:prstGeom>
          <a:noFill/>
        </p:spPr>
      </p:pic>
      <p:pic>
        <p:nvPicPr>
          <p:cNvPr id="1026" name="Picture 2" descr="C:\Users\user\Desktop\Фотопр\IMG_20221010_11350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6479">
            <a:off x="5977750" y="2737501"/>
            <a:ext cx="2873994" cy="215798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4786322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2000" dirty="0" smtClean="0"/>
              <a:t>Конструктор «Мы строим дома»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Игрушки для обыгрывания построек (машинки,  фигуры животных и людей)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Схемы для конструирования из счетные  палочек, палочки</a:t>
            </a:r>
          </a:p>
          <a:p>
            <a:r>
              <a:rPr lang="ru-RU" sz="2000" dirty="0" err="1" smtClean="0"/>
              <a:t>Кюйзенера</a:t>
            </a:r>
            <a:endParaRPr lang="ru-RU" sz="2000" dirty="0" smtClean="0"/>
          </a:p>
          <a:p>
            <a:pPr>
              <a:buFont typeface="Wingdings" pitchFamily="2" charset="2"/>
              <a:buChar char="Ø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95661" y="357166"/>
            <a:ext cx="3042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Уголок:  «Безопасности»</a:t>
            </a:r>
            <a:endParaRPr lang="ru-RU" sz="2400" dirty="0"/>
          </a:p>
        </p:txBody>
      </p:sp>
      <p:pic>
        <p:nvPicPr>
          <p:cNvPr id="3074" name="Picture 2" descr="C:\Users\user\Desktop\Фотопр\IMG_20230117_1428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868762"/>
            <a:ext cx="3409718" cy="2560238"/>
          </a:xfrm>
          <a:prstGeom prst="rect">
            <a:avLst/>
          </a:prstGeom>
          <a:noFill/>
        </p:spPr>
      </p:pic>
      <p:pic>
        <p:nvPicPr>
          <p:cNvPr id="3075" name="Picture 3" descr="C:\Users\user\Desktop\Фотопр\IMG_20230117_1444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744">
            <a:off x="5204173" y="832623"/>
            <a:ext cx="3214710" cy="2413813"/>
          </a:xfrm>
          <a:prstGeom prst="rect">
            <a:avLst/>
          </a:prstGeom>
          <a:noFill/>
        </p:spPr>
      </p:pic>
      <p:pic>
        <p:nvPicPr>
          <p:cNvPr id="3076" name="Picture 4" descr="C:\Users\user\Desktop\Фотопр\IMG_20221010_11440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1748">
            <a:off x="5447603" y="4011233"/>
            <a:ext cx="3214710" cy="24138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4000504"/>
            <a:ext cx="4924746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Жилет сигнализирующий  </a:t>
            </a:r>
          </a:p>
          <a:p>
            <a:r>
              <a:rPr lang="ru-RU" sz="2000" dirty="0" smtClean="0"/>
              <a:t>для сюжетно-ролевой игры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Дидактическая игра: </a:t>
            </a:r>
          </a:p>
          <a:p>
            <a:r>
              <a:rPr lang="ru-RU" sz="2000" dirty="0" smtClean="0"/>
              <a:t>«Правила дорожного движения»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Папка раскладушка </a:t>
            </a:r>
          </a:p>
          <a:p>
            <a:r>
              <a:rPr lang="ru-RU" sz="2000" dirty="0" smtClean="0"/>
              <a:t>«Правила поведения на дороге и дома»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Книги на тему: «Безопасность»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43240" y="928670"/>
            <a:ext cx="4180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Уголок:  «Театрализации»</a:t>
            </a:r>
            <a:endParaRPr lang="ru-RU" sz="2400" dirty="0"/>
          </a:p>
        </p:txBody>
      </p:sp>
      <p:pic>
        <p:nvPicPr>
          <p:cNvPr id="4098" name="Picture 2" descr="C:\Users\user\Desktop\Фотопр\IMG_20221010_1105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2000240"/>
            <a:ext cx="2857520" cy="2145612"/>
          </a:xfrm>
          <a:prstGeom prst="rect">
            <a:avLst/>
          </a:prstGeom>
          <a:noFill/>
        </p:spPr>
      </p:pic>
      <p:pic>
        <p:nvPicPr>
          <p:cNvPr id="4099" name="Picture 3" descr="C:\Users\user\Desktop\Фотопр\IMG_20230117_1456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3429000"/>
            <a:ext cx="2219980" cy="2401568"/>
          </a:xfrm>
          <a:prstGeom prst="rect">
            <a:avLst/>
          </a:prstGeom>
          <a:noFill/>
        </p:spPr>
      </p:pic>
      <p:pic>
        <p:nvPicPr>
          <p:cNvPr id="4100" name="Picture 4" descr="C:\Users\user\Desktop\Фотопр\IMG_20230117_14545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283212" y="646218"/>
            <a:ext cx="2893930" cy="2172951"/>
          </a:xfrm>
          <a:prstGeom prst="rect">
            <a:avLst/>
          </a:prstGeom>
          <a:noFill/>
        </p:spPr>
      </p:pic>
      <p:pic>
        <p:nvPicPr>
          <p:cNvPr id="4101" name="Picture 5" descr="C:\Users\user\Desktop\Фотопр\IMG_20220125_11540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28604"/>
            <a:ext cx="2998267" cy="2248700"/>
          </a:xfrm>
          <a:prstGeom prst="rect">
            <a:avLst/>
          </a:prstGeom>
          <a:noFill/>
        </p:spPr>
      </p:pic>
      <p:pic>
        <p:nvPicPr>
          <p:cNvPr id="4102" name="Picture 6" descr="C:\Users\user\Desktop\Фотопр\IMG-20230119-WA001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317" y="2928934"/>
            <a:ext cx="2950311" cy="221457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282" y="5429264"/>
            <a:ext cx="63579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Изготовление театра на палочках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Пополнение  героями  (куклы рукавички) к сказки «Репка»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2E353D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2E353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717</TotalTime>
  <Words>370</Words>
  <Application>Microsoft Office PowerPoint</Application>
  <PresentationFormat>Экран (4:3)</PresentationFormat>
  <Paragraphs>55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Century Schoolbook</vt:lpstr>
      <vt:lpstr>Constantia</vt:lpstr>
      <vt:lpstr>Monotype Corsiva</vt:lpstr>
      <vt:lpstr>Wingdings</vt:lpstr>
      <vt:lpstr>Wingdings 2</vt:lpstr>
      <vt:lpstr>Эркер</vt:lpstr>
      <vt:lpstr> Муниципальное бюджетное дошкольное  образовательное учреждение № 17 «Земляничка»</vt:lpstr>
      <vt:lpstr>Презентация PowerPoint</vt:lpstr>
      <vt:lpstr>«Книжный уголок»</vt:lpstr>
      <vt:lpstr>Уголок:  «Природы»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 образовательное учреждение № 17 «Земляничка»</dc:title>
  <dc:creator>user</dc:creator>
  <cp:lastModifiedBy>User</cp:lastModifiedBy>
  <cp:revision>13</cp:revision>
  <dcterms:created xsi:type="dcterms:W3CDTF">2023-01-19T01:06:15Z</dcterms:created>
  <dcterms:modified xsi:type="dcterms:W3CDTF">2023-04-30T17:26:03Z</dcterms:modified>
</cp:coreProperties>
</file>