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21/02/2023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21/02/2023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21/02/2023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21/02/2023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21/02/2023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21/02/2023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21/02/2023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21/02/2023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21/02/2023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21/02/2023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21/02/2023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21/02/2023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3" Type="http://schemas.openxmlformats.org/officeDocument/2006/relationships/image" Target="../media/image2.jpeg"/><Relationship Id="rId21" Type="http://schemas.openxmlformats.org/officeDocument/2006/relationships/image" Target="../media/image20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jpg"/><Relationship Id="rId16" Type="http://schemas.openxmlformats.org/officeDocument/2006/relationships/image" Target="../media/image15.jpeg"/><Relationship Id="rId20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24" Type="http://schemas.openxmlformats.org/officeDocument/2006/relationships/image" Target="../media/image23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23" Type="http://schemas.openxmlformats.org/officeDocument/2006/relationships/image" Target="../media/image22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Relationship Id="rId22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003" y="0"/>
            <a:ext cx="914400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71437"/>
            <a:ext cx="762995" cy="15303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994" y="98425"/>
            <a:ext cx="720080" cy="15303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074" y="113640"/>
            <a:ext cx="914182" cy="15303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7256" y="113640"/>
            <a:ext cx="864095" cy="15303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113640"/>
            <a:ext cx="792088" cy="15389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13640"/>
            <a:ext cx="864095" cy="15066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9" y="113640"/>
            <a:ext cx="864096" cy="154887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5" y="132141"/>
            <a:ext cx="792088" cy="153037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1104" y="132140"/>
            <a:ext cx="1006893" cy="153037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3769" y="1677828"/>
            <a:ext cx="977952" cy="139113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643" y="1662667"/>
            <a:ext cx="1001198" cy="1406293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587" y="1677828"/>
            <a:ext cx="963365" cy="1391132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8419" y="1916831"/>
            <a:ext cx="1791853" cy="1368153"/>
          </a:xfrm>
          <a:prstGeom prst="rect">
            <a:avLst/>
          </a:prstGeom>
          <a:scene3d>
            <a:camera prst="orthographicFront">
              <a:rot lat="1800000" lon="0" rev="16200000"/>
            </a:camera>
            <a:lightRig rig="threePt" dir="t"/>
          </a:scene3d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59" y="3789040"/>
            <a:ext cx="1069286" cy="151216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005" y="3785770"/>
            <a:ext cx="983238" cy="1512168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3718" y="3782500"/>
            <a:ext cx="1198819" cy="1515438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1477" y="3789040"/>
            <a:ext cx="1106587" cy="1512168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6267" y="3785770"/>
            <a:ext cx="1011917" cy="151216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7999" y="3779230"/>
            <a:ext cx="1116516" cy="1518708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9311" y="3772196"/>
            <a:ext cx="1143585" cy="1525742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2510" y="132141"/>
            <a:ext cx="850027" cy="1511874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19" y="98425"/>
            <a:ext cx="804979" cy="1530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86881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0</Words>
  <Application>Microsoft Office PowerPoint</Application>
  <PresentationFormat>Экран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8</cp:revision>
  <dcterms:created xsi:type="dcterms:W3CDTF">2023-02-21T03:39:43Z</dcterms:created>
  <dcterms:modified xsi:type="dcterms:W3CDTF">2023-02-21T12:35:18Z</dcterms:modified>
</cp:coreProperties>
</file>