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7" r:id="rId5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3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13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420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42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786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019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96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34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57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938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12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45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8EEB-E126-4CC2-811A-0FC639CEF89A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B7693-267E-4CB8-AC7B-FE6855FD9B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375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99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3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18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Лист A4 (210x297 мм)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2023-04-30T14:22:14Z</dcterms:created>
  <dcterms:modified xsi:type="dcterms:W3CDTF">2023-04-30T14:26:00Z</dcterms:modified>
</cp:coreProperties>
</file>