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5" r:id="rId12"/>
    <p:sldId id="266" r:id="rId13"/>
    <p:sldId id="273" r:id="rId14"/>
    <p:sldId id="270" r:id="rId15"/>
    <p:sldId id="272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21" autoAdjust="0"/>
  </p:normalViewPr>
  <p:slideViewPr>
    <p:cSldViewPr>
      <p:cViewPr varScale="1">
        <p:scale>
          <a:sx n="101" d="100"/>
          <a:sy n="101" d="100"/>
        </p:scale>
        <p:origin x="2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E700F0-7E20-4BC0-A41A-3D55A7811545}" type="datetimeFigureOut">
              <a:rPr lang="ru-RU" smtClean="0"/>
              <a:pPr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A491AA-2CDC-493B-A2D0-AF2A84330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расная шапочка\Desktop\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6247"/>
            <a:ext cx="9144000" cy="68642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500042"/>
            <a:ext cx="646696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проекта   «Птицы, которые нас окружают».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2928934"/>
            <a:ext cx="5817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сад № 98 « Сказка»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16" y="4286256"/>
            <a:ext cx="20211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Авторы проекта: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Анфимова Е. 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Смирнова М. А,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Фофанова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Р. 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Подарок от бабушки Мирры.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000" dirty="0" smtClean="0"/>
              <a:t>***</a:t>
            </a:r>
          </a:p>
          <a:p>
            <a:r>
              <a:rPr lang="ru-RU" sz="2000" dirty="0" smtClean="0"/>
              <a:t>Зимой птичкам трудно жить,</a:t>
            </a:r>
          </a:p>
          <a:p>
            <a:r>
              <a:rPr lang="ru-RU" sz="2000" dirty="0" smtClean="0"/>
              <a:t>Сложно им еду добыть</a:t>
            </a:r>
          </a:p>
          <a:p>
            <a:r>
              <a:rPr lang="ru-RU" sz="2000" dirty="0" smtClean="0"/>
              <a:t>Снег накрыл </a:t>
            </a:r>
            <a:r>
              <a:rPr lang="ru-RU" sz="2000" dirty="0" err="1" smtClean="0"/>
              <a:t>зелену</a:t>
            </a:r>
            <a:r>
              <a:rPr lang="ru-RU" sz="2000" dirty="0" smtClean="0"/>
              <a:t> травку,</a:t>
            </a:r>
          </a:p>
          <a:p>
            <a:r>
              <a:rPr lang="ru-RU" sz="2000" dirty="0" smtClean="0"/>
              <a:t>Не достать с земли козявку.</a:t>
            </a:r>
          </a:p>
          <a:p>
            <a:r>
              <a:rPr lang="ru-RU" sz="2000" dirty="0" smtClean="0"/>
              <a:t>И решили мы все вместе</a:t>
            </a:r>
          </a:p>
          <a:p>
            <a:r>
              <a:rPr lang="ru-RU" sz="2000" dirty="0" smtClean="0"/>
              <a:t>Торт испечь на снежном тесте</a:t>
            </a:r>
          </a:p>
          <a:p>
            <a:r>
              <a:rPr lang="ru-RU" sz="2000" dirty="0" smtClean="0"/>
              <a:t>Тут калинка и рябинка,</a:t>
            </a:r>
          </a:p>
          <a:p>
            <a:r>
              <a:rPr lang="ru-RU" sz="2000" dirty="0" smtClean="0"/>
              <a:t>И пшеница и овес.</a:t>
            </a:r>
          </a:p>
          <a:p>
            <a:r>
              <a:rPr lang="ru-RU" sz="2000" dirty="0" smtClean="0"/>
              <a:t>Птички к нам скорей летите</a:t>
            </a:r>
          </a:p>
          <a:p>
            <a:r>
              <a:rPr lang="ru-RU" sz="2000" dirty="0" smtClean="0"/>
              <a:t>И друзей своих зовите!</a:t>
            </a:r>
          </a:p>
          <a:p>
            <a:r>
              <a:rPr lang="ru-RU" sz="2000" dirty="0" smtClean="0"/>
              <a:t>Как склюете все, потом</a:t>
            </a:r>
          </a:p>
          <a:p>
            <a:r>
              <a:rPr lang="ru-RU" sz="2000" dirty="0" smtClean="0"/>
              <a:t>Торт еще вам испечем!</a:t>
            </a:r>
          </a:p>
          <a:p>
            <a:endParaRPr lang="ru-RU" sz="2000" dirty="0"/>
          </a:p>
        </p:txBody>
      </p:sp>
      <p:pic>
        <p:nvPicPr>
          <p:cNvPr id="8194" name="Picture 2" descr="C:\Users\User\Desktop\mzQeDh_qHY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32" y="2204864"/>
            <a:ext cx="44984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55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Экологическая викторина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Объект 4" descr="http://nsportal.ru/sites/default/files/2017/04/05/img_20170404_093948-min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7376" y="692696"/>
            <a:ext cx="4398640" cy="346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nsportal.ru/sites/default/files/2017/04/05/img_20170404_100330-min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73286" y="692696"/>
            <a:ext cx="4388296" cy="346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Dui3dDO2X9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1088"/>
            <a:ext cx="3672408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54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Интегрированное занятие «1 апреля – Международный день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птиц»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Объект 4" descr="http://nsportal.ru/sites/default/files/2017/04/05/img_1321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484784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nsportal.ru/sites/default/files/2017/04/05/img_132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20072" y="1484784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sportal.ru/sites/default/files/2017/04/05/img_20170405_102249-mi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4148960"/>
            <a:ext cx="3077458" cy="241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nsportal.ru/sites/default/files/2017/04/05/img_20170405_121020-min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68776" y="4077072"/>
            <a:ext cx="3433564" cy="250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3024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Познавательное занятие с элементами мнемотехники.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6" descr="C:\Users\красная шапочка\Desktop\алена2\20170519_0921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038600" cy="2429470"/>
          </a:xfrm>
          <a:prstGeom prst="rect">
            <a:avLst/>
          </a:prstGeom>
          <a:noFill/>
        </p:spPr>
      </p:pic>
      <p:pic>
        <p:nvPicPr>
          <p:cNvPr id="2050" name="Picture 2" descr="C:\Users\красная шапочка\Desktop\алена2\20170519_0919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300748"/>
            <a:ext cx="4000528" cy="2406568"/>
          </a:xfrm>
          <a:prstGeom prst="rect">
            <a:avLst/>
          </a:prstGeom>
          <a:noFill/>
        </p:spPr>
      </p:pic>
      <p:pic>
        <p:nvPicPr>
          <p:cNvPr id="2051" name="Picture 3" descr="C:\Users\красная шапочка\Desktop\алена2\20170519_0913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4038600" cy="2500908"/>
          </a:xfrm>
          <a:prstGeom prst="rect">
            <a:avLst/>
          </a:prstGeom>
          <a:noFill/>
        </p:spPr>
      </p:pic>
      <p:pic>
        <p:nvPicPr>
          <p:cNvPr id="2052" name="Picture 4" descr="C:\Users\красная шапочка\Desktop\алена2\20170519_0912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998" y="4286256"/>
            <a:ext cx="4047844" cy="2435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Продукт проектной деятельности.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Совместная </a:t>
            </a:r>
            <a:r>
              <a:rPr lang="ru-RU" sz="2800" dirty="0">
                <a:solidFill>
                  <a:schemeClr val="tx1"/>
                </a:solidFill>
                <a:effectLst/>
                <a:latin typeface="+mn-lt"/>
              </a:rPr>
              <a:t>работа детей, воспитателей и родителей.</a:t>
            </a:r>
            <a:br>
              <a:rPr lang="ru-RU" sz="2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dirty="0">
                <a:solidFill>
                  <a:schemeClr val="tx1"/>
                </a:solidFill>
                <a:effectLst/>
                <a:latin typeface="+mn-lt"/>
              </a:rPr>
              <a:t>Альбом « Интересные факты о животных».</a:t>
            </a:r>
            <a:br>
              <a:rPr lang="ru-RU" sz="2800" dirty="0">
                <a:solidFill>
                  <a:schemeClr val="tx1"/>
                </a:solidFill>
                <a:effectLst/>
                <a:latin typeface="+mn-lt"/>
              </a:rPr>
            </a:b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Объект 4" descr="http://nsportal.ru/sites/default/files/2017/04/05/img_4167-05-04-17-08-23.jpe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247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://nsportal.ru/sites/default/files/2017/04/05/img_4169-05-04-17-08-23.jpe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4048" y="11247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sportal.ru/sites/default/files/2017/04/05/img_4170-05-04-17-08-23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688" y="3999957"/>
            <a:ext cx="4657700" cy="286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6549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+mn-lt"/>
              </a:rPr>
              <a:t>Презентация «Птичка Гаичка (Пухляк)».</a:t>
            </a:r>
            <a:endParaRPr lang="ru-RU" sz="4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2" descr="C:\Users\красная шапочка\Desktop\chernogolovaya-gaichka-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676135"/>
            <a:ext cx="4495800" cy="4176464"/>
          </a:xfrm>
          <a:prstGeom prst="rect">
            <a:avLst/>
          </a:prstGeom>
          <a:noFill/>
        </p:spPr>
      </p:pic>
      <p:pic>
        <p:nvPicPr>
          <p:cNvPr id="6" name="Picture 3" descr="C:\Users\красная шапочка\Desktop\гаичка\2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9992" y="2708920"/>
            <a:ext cx="4644008" cy="4134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8857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  <a:latin typeface="+mn-lt"/>
              </a:rPr>
              <a:t>Спортивно-познавательное мероприятие «Птицы, которые нас окружают».</a:t>
            </a:r>
            <a:br>
              <a:rPr lang="ru-RU" sz="2800" dirty="0">
                <a:solidFill>
                  <a:schemeClr val="tx1"/>
                </a:solidFill>
                <a:effectLst/>
                <a:latin typeface="+mn-lt"/>
              </a:rPr>
            </a:b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218" name="Picture 2" descr="C:\Users\User\Desktop\8MriXXRyo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59766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4" descr="http://nsportal.ru/sites/default/files/2017/04/05/img_20170328_103634-min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954" y="38290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Объект 5" descr="http://nsportal.ru/sites/default/files/2017/04/05/img_20170328_103725-min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98504" y="384329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9228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+mn-lt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2524925"/>
            <a:ext cx="6716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51529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Цели и задачи проекта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785794"/>
            <a:ext cx="3829048" cy="5715040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/>
              <a:t>Задачи проекта:</a:t>
            </a:r>
            <a:endParaRPr lang="ru-RU" sz="5600" dirty="0"/>
          </a:p>
          <a:p>
            <a:r>
              <a:rPr lang="ru-RU" sz="5600" dirty="0"/>
              <a:t> Развивать элементарные представления о птицах (летают, поют, клюют, вьют гнёзда, выводят птенцов, внешний вид, части тела).</a:t>
            </a:r>
          </a:p>
          <a:p>
            <a:r>
              <a:rPr lang="ru-RU" sz="5600" dirty="0"/>
              <a:t> Расширять представления детей о  птицах Карелии.</a:t>
            </a:r>
          </a:p>
          <a:p>
            <a:r>
              <a:rPr lang="ru-RU" sz="5600" dirty="0"/>
              <a:t> Воспитывать интерес к живой природе, развивать любознательность, познакомить с удивительными загадками и тайнами из жизни птиц.</a:t>
            </a:r>
          </a:p>
          <a:p>
            <a:r>
              <a:rPr lang="ru-RU" sz="5600" dirty="0"/>
              <a:t> </a:t>
            </a:r>
          </a:p>
          <a:p>
            <a:r>
              <a:rPr lang="ru-RU" sz="5600" dirty="0"/>
              <a:t> Приучать заботиться о птицах ближайшего окружения.</a:t>
            </a:r>
          </a:p>
          <a:p>
            <a:r>
              <a:rPr lang="ru-RU" sz="5600" dirty="0"/>
              <a:t> Повышать уровень педагогической культуры родителей через привлечение к совместной деятельности с детьми: изготовление кормушек, альбома «Интересные факты о птицах».</a:t>
            </a:r>
          </a:p>
          <a:p>
            <a:r>
              <a:rPr lang="ru-RU" sz="5600" dirty="0"/>
              <a:t>Развивать познавательную активность, мышление, воображение, коммуникативные навыки;</a:t>
            </a:r>
          </a:p>
          <a:p>
            <a:r>
              <a:rPr lang="ru-RU" sz="5600" dirty="0"/>
              <a:t> Формировать умения: наблюдать, сравнивать, анализировать и отражать результаты наблюдений в разных видах творческой деятельности ( игровой, музыкальной, художественной, продуктивной).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3971924" cy="5411807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Цель проекта:</a:t>
            </a:r>
            <a:endParaRPr lang="ru-RU" sz="1400" dirty="0"/>
          </a:p>
          <a:p>
            <a:r>
              <a:rPr lang="ru-RU" sz="1400" dirty="0"/>
              <a:t> Формировать общее представление дошкольников о  птицах, их образе жизни, характерных признаках и связи с окружающей средой, роли человека в жизни птиц. Создавать осознанно-правильное отношение к птицам ближайшего окружения, желание практически сохранить, поддержать, создать для них нужные условия.</a:t>
            </a:r>
          </a:p>
          <a:p>
            <a:r>
              <a:rPr lang="ru-RU" sz="1400" dirty="0"/>
              <a:t>Вырабатывать у детей активную позицию </a:t>
            </a:r>
            <a:r>
              <a:rPr lang="ru-RU" sz="1400" dirty="0" smtClean="0"/>
              <a:t>защитника природы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027" name="Picture 3" descr="C:\Users\User\Desktop\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933056"/>
            <a:ext cx="3685339" cy="239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Участники проекта: дети старшей группы, родители, воспитатели.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План реализации проекта: долгосрочный (сентябрь – апрель).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0" name="Picture 2" descr="C:\Users\User\Desktop\nROi5RtS52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866166" cy="513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364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Подготовительный этап проекта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000527"/>
          </a:xfrm>
        </p:spPr>
        <p:txBody>
          <a:bodyPr>
            <a:normAutofit/>
          </a:bodyPr>
          <a:lstStyle/>
          <a:p>
            <a:r>
              <a:rPr lang="ru-RU" sz="1400" dirty="0" smtClean="0"/>
              <a:t>1</a:t>
            </a:r>
            <a:r>
              <a:rPr lang="ru-RU" sz="1400" dirty="0"/>
              <a:t>. Сбор и анализ литературы по данной теме.</a:t>
            </a:r>
          </a:p>
          <a:p>
            <a:r>
              <a:rPr lang="ru-RU" sz="1400" dirty="0"/>
              <a:t>2. Определение цели.</a:t>
            </a:r>
          </a:p>
          <a:p>
            <a:r>
              <a:rPr lang="ru-RU" sz="1400" dirty="0"/>
              <a:t>3. Планирование предстоящей деятельности, направленной на реализацию</a:t>
            </a:r>
          </a:p>
          <a:p>
            <a:r>
              <a:rPr lang="ru-RU" sz="1400" dirty="0"/>
              <a:t>проекта.</a:t>
            </a:r>
          </a:p>
          <a:p>
            <a:r>
              <a:rPr lang="ru-RU" sz="1400" dirty="0"/>
              <a:t>4. Обеспечение дидактического комплекса для реализации проекта.</a:t>
            </a:r>
          </a:p>
          <a:p>
            <a:r>
              <a:rPr lang="ru-RU" sz="1400" dirty="0"/>
              <a:t>5. Папка-передвижка. Консультация для родителей по теме: « Экологическое воспитание дошкольников в семье».</a:t>
            </a:r>
          </a:p>
          <a:p>
            <a:r>
              <a:rPr lang="ru-RU" sz="1400" dirty="0"/>
              <a:t>6. Папка-передвижка. Подвижные игры к проекту «Птицы, которые нас окружают».</a:t>
            </a:r>
          </a:p>
          <a:p>
            <a:endParaRPr lang="ru-RU" sz="1400" dirty="0"/>
          </a:p>
        </p:txBody>
      </p:sp>
      <p:pic>
        <p:nvPicPr>
          <p:cNvPr id="1026" name="Picture 2" descr="C:\Users\красная шапочка\Desktop\алена2\20170519_0901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5622" y="928670"/>
            <a:ext cx="2138378" cy="1357806"/>
          </a:xfrm>
          <a:prstGeom prst="rect">
            <a:avLst/>
          </a:prstGeom>
          <a:noFill/>
        </p:spPr>
      </p:pic>
      <p:pic>
        <p:nvPicPr>
          <p:cNvPr id="1029" name="Picture 5" descr="C:\Users\красная шапочка\Desktop\алена2\20170519_0908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500306"/>
            <a:ext cx="2143108" cy="1332188"/>
          </a:xfrm>
          <a:prstGeom prst="rect">
            <a:avLst/>
          </a:prstGeom>
          <a:noFill/>
        </p:spPr>
      </p:pic>
      <p:pic>
        <p:nvPicPr>
          <p:cNvPr id="1031" name="Picture 7" descr="C:\Users\красная шапочка\Desktop\алена2\20170519_0901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143512"/>
            <a:ext cx="2302676" cy="1714488"/>
          </a:xfrm>
          <a:prstGeom prst="rect">
            <a:avLst/>
          </a:prstGeom>
          <a:noFill/>
        </p:spPr>
      </p:pic>
      <p:pic>
        <p:nvPicPr>
          <p:cNvPr id="1032" name="Picture 8" descr="C:\Users\красная шапочка\Desktop\алена2\20170519_0902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071942"/>
            <a:ext cx="2071670" cy="1277493"/>
          </a:xfrm>
          <a:prstGeom prst="rect">
            <a:avLst/>
          </a:prstGeom>
          <a:noFill/>
        </p:spPr>
      </p:pic>
      <p:pic>
        <p:nvPicPr>
          <p:cNvPr id="1033" name="Picture 9" descr="C:\Users\красная шапочка\Desktop\алена2\20170519_0902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5451026"/>
            <a:ext cx="2071670" cy="1406974"/>
          </a:xfrm>
          <a:prstGeom prst="rect">
            <a:avLst/>
          </a:prstGeom>
          <a:noFill/>
        </p:spPr>
      </p:pic>
      <p:pic>
        <p:nvPicPr>
          <p:cNvPr id="1035" name="Picture 11" descr="C:\Users\красная шапочка\Desktop\алена2\20170519_0904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500306"/>
            <a:ext cx="2149883" cy="1357322"/>
          </a:xfrm>
          <a:prstGeom prst="rect">
            <a:avLst/>
          </a:prstGeom>
          <a:noFill/>
        </p:spPr>
      </p:pic>
      <p:pic>
        <p:nvPicPr>
          <p:cNvPr id="1036" name="Picture 12" descr="C:\Users\красная шапочка\Desktop\алена2\20170519_0912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" y="5143512"/>
            <a:ext cx="2463605" cy="1714488"/>
          </a:xfrm>
          <a:prstGeom prst="rect">
            <a:avLst/>
          </a:prstGeom>
          <a:noFill/>
        </p:spPr>
      </p:pic>
      <p:pic>
        <p:nvPicPr>
          <p:cNvPr id="1037" name="Picture 13" descr="C:\Users\красная шапочка\Desktop\алена2\20170519_09091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2" y="928670"/>
            <a:ext cx="2196919" cy="1321584"/>
          </a:xfrm>
          <a:prstGeom prst="rect">
            <a:avLst/>
          </a:prstGeom>
          <a:noFill/>
        </p:spPr>
      </p:pic>
      <p:pic>
        <p:nvPicPr>
          <p:cNvPr id="1038" name="Picture 14" descr="C:\Users\красная шапочка\Desktop\алена2\20170519_0926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3504" y="4143356"/>
            <a:ext cx="1633028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338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Основной этап проекта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1</a:t>
            </a:r>
            <a:r>
              <a:rPr lang="ru-RU" sz="1600" dirty="0"/>
              <a:t>. Проведение мероприятий в группе. Создание развивающей среды.</a:t>
            </a:r>
          </a:p>
          <a:p>
            <a:r>
              <a:rPr lang="ru-RU" sz="1600" dirty="0"/>
              <a:t>Подбор методической и художественной литературы. Составление графика посещения музея, экскурсии, целевых прогулок.</a:t>
            </a:r>
          </a:p>
          <a:p>
            <a:r>
              <a:rPr lang="ru-RU" sz="1600" dirty="0"/>
              <a:t>2. Занятие по познавательному развитию. Тема: «Беседа о зимующих и перелетных птицах».</a:t>
            </a:r>
          </a:p>
          <a:p>
            <a:r>
              <a:rPr lang="ru-RU" sz="1600" dirty="0"/>
              <a:t>3. Взаимодействие с родителями, направленное на знакомство с проектной</a:t>
            </a:r>
          </a:p>
          <a:p>
            <a:r>
              <a:rPr lang="ru-RU" sz="1600" dirty="0"/>
              <a:t>деятельностью.</a:t>
            </a:r>
          </a:p>
          <a:p>
            <a:r>
              <a:rPr lang="ru-RU" sz="1600" dirty="0"/>
              <a:t>4. Принятие участия в Гиперборее </a:t>
            </a:r>
            <a:r>
              <a:rPr lang="ru-RU" sz="1600" dirty="0" smtClean="0"/>
              <a:t>. </a:t>
            </a:r>
            <a:r>
              <a:rPr lang="ru-RU" sz="1600" dirty="0"/>
              <a:t>Название работы «Торт для птиц».</a:t>
            </a:r>
          </a:p>
          <a:p>
            <a:endParaRPr lang="ru-RU" sz="1600" dirty="0"/>
          </a:p>
        </p:txBody>
      </p:sp>
      <p:pic>
        <p:nvPicPr>
          <p:cNvPr id="3074" name="Picture 2" descr="C:\Users\User\Desktop\YHPVJGywnw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96279">
            <a:off x="6069938" y="564415"/>
            <a:ext cx="2684770" cy="21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nsportal.ru/sites/default/files/2017/04/05/img_12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913461">
            <a:off x="4788024" y="2224056"/>
            <a:ext cx="3193915" cy="230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nsportal.ru/sites/default/files/2017/04/05/20151222_10461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357695"/>
            <a:ext cx="2096017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3235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7060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Заключительный этап проекта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71490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1</a:t>
            </a:r>
            <a:r>
              <a:rPr lang="ru-RU" sz="1600" dirty="0"/>
              <a:t>. Создание альбома " Интересные факты о птицах". Совместная работа в триаде «дети, родители, воспитатели».</a:t>
            </a:r>
          </a:p>
          <a:p>
            <a:r>
              <a:rPr lang="ru-RU" sz="1600" dirty="0"/>
              <a:t>2. Выставка детских работ.</a:t>
            </a:r>
          </a:p>
          <a:p>
            <a:r>
              <a:rPr lang="ru-RU" sz="1600" dirty="0"/>
              <a:t>3. Подведение итогов (спортивно- интеллектуальное мероприятие).</a:t>
            </a:r>
          </a:p>
          <a:p>
            <a:r>
              <a:rPr lang="ru-RU" sz="1600" dirty="0"/>
              <a:t>4. Интеллектуальная викторина по теме экология.</a:t>
            </a:r>
          </a:p>
          <a:p>
            <a:r>
              <a:rPr lang="ru-RU" sz="1600" dirty="0"/>
              <a:t>5. Интегрированное занятие  «1 апреля - Международный день </a:t>
            </a:r>
            <a:r>
              <a:rPr lang="ru-RU" sz="1600" dirty="0" smtClean="0"/>
              <a:t>птиц</a:t>
            </a:r>
            <a:r>
              <a:rPr lang="ru-RU" sz="1600" dirty="0" smtClean="0"/>
              <a:t>»</a:t>
            </a:r>
            <a:r>
              <a:rPr lang="ru-RU" sz="1600" dirty="0" smtClean="0"/>
              <a:t>. 6.Создание </a:t>
            </a:r>
            <a:r>
              <a:rPr lang="ru-RU" sz="1600" dirty="0" smtClean="0"/>
              <a:t>презентации «Птичка Гаичка (Пухляк).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5" name="Объект 4" descr="http://nsportal.ru/sites/default/files/2017/04/05/img_4167-05-04-17-08-23.jpe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rot="733951">
            <a:off x="5549256" y="537991"/>
            <a:ext cx="3345769" cy="270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sportal.ru/sites/default/files/2017/04/05/img_20170329_121054-mi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480855">
            <a:off x="4327312" y="1885905"/>
            <a:ext cx="2748519" cy="204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sportal.ru/sites/default/files/2017/04/05/img_20170329_134043-min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473534">
            <a:off x="5989041" y="3911250"/>
            <a:ext cx="2897029" cy="208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&amp;Kcy;&amp;ocy;&amp;ncy;&amp;scy;&amp;pcy;&amp;iecy;&amp;kcy;&amp;tcy; &amp;zcy;&amp;acy;&amp;ncy;&amp;yacy;&amp;tcy;&amp;icy;&amp;yacy; &amp;pcy;&amp;ocy; &amp;lcy;&amp;iecy;&amp;pcy;&amp;kcy;&amp;iecy; &amp;vcy; &amp;scy;&amp;tcy;&amp;acy;&amp;rcy;&amp;shcy;&amp;iecy;&amp;jcy; &amp;gcy;&amp;rcy;&amp;ucy;&amp;pcy;&amp;pcy;&amp;iecy;. &amp;Tcy;&amp;iecy;&amp;mcy;&amp;acy;: «&amp;Lcy;&amp;acy;&amp;scy;&amp;tcy;&amp;ocy;&amp;chcy;&amp;kcy;&amp;acy; &amp;scy; &amp;vcy;&amp;iecy;&amp;scy;&amp;ncy;&amp;ocy;&amp;yucy; &amp;vcy; &amp;scy;&amp;iecy;&amp;ncy;&amp;icy; &amp;kcy; &amp;ncy;&amp;acy;&amp;mcy; &amp;lcy;&amp;iecy;&amp;tcy;&amp;icy;&amp;tcy;»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68839">
            <a:off x="3014174" y="4586055"/>
            <a:ext cx="2579903" cy="1933972"/>
          </a:xfrm>
          <a:prstGeom prst="rect">
            <a:avLst/>
          </a:prstGeom>
          <a:noFill/>
        </p:spPr>
      </p:pic>
      <p:pic>
        <p:nvPicPr>
          <p:cNvPr id="12" name="Рисунок 11" descr="http://nsportal.ru/sites/default/files/2017/04/05/img_20170306_163124-min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0724379">
            <a:off x="245380" y="4898390"/>
            <a:ext cx="2191989" cy="163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5781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Мероприятия проекта: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Целевые прогулки к местам обитания птиц.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8" name="Picture 2" descr="C:\Users\User\Desktop\o6mFNSe6wQ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1" y="1192873"/>
            <a:ext cx="4703262" cy="310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W07zXPbv4c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4279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dHj5IwYKJq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4279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A6z854Y7CC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" y="3789040"/>
            <a:ext cx="4716016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52192" y="70104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52193" y="6237312"/>
            <a:ext cx="1656184" cy="432048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Целевая прогулка.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9360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Посещение краеведческого музея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122" name="Picture 2" descr="C:\Users\User\Desktop\PuXikldETy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4" y="836712"/>
            <a:ext cx="4622583" cy="302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eycFL-lK4T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66979"/>
            <a:ext cx="4499992" cy="302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4NDASW1OSp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4499992" cy="314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nsportal.ru/sites/default/files/2017/04/05/dscn7807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17032"/>
            <a:ext cx="464400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239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Участие в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Гиперборее.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Название работы  «Торт для птиц».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170" name="Picture 2" descr="C:\Users\User\Desktop\Q3e17BeH0J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3924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4" descr="http://nsportal.ru/sites/default/files/2017/04/05/dscn6204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512" y="1340768"/>
            <a:ext cx="417646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4179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1516</TotalTime>
  <Words>334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Цели и задачи проекта</vt:lpstr>
      <vt:lpstr>Участники проекта: дети старшей группы, родители, воспитатели. План реализации проекта: долгосрочный (сентябрь – апрель).</vt:lpstr>
      <vt:lpstr>Подготовительный этап проекта</vt:lpstr>
      <vt:lpstr>Основной этап проекта</vt:lpstr>
      <vt:lpstr>Заключительный этап проекта</vt:lpstr>
      <vt:lpstr>Мероприятия проекта: Целевые прогулки к местам обитания птиц.</vt:lpstr>
      <vt:lpstr>Посещение краеведческого музея</vt:lpstr>
      <vt:lpstr>Участие в Гиперборее. Название работы  «Торт для птиц».</vt:lpstr>
      <vt:lpstr>Подарок от бабушки Мирры.</vt:lpstr>
      <vt:lpstr>Экологическая викторина</vt:lpstr>
      <vt:lpstr>Интегрированное занятие «1 апреля – Международный день птиц»</vt:lpstr>
      <vt:lpstr>Познавательное занятие с элементами мнемотехники.</vt:lpstr>
      <vt:lpstr>Продукт проектной деятельности. Совместная работа детей, воспитателей и родителей. Альбом « Интересные факты о животных». </vt:lpstr>
      <vt:lpstr>Презентация «Птичка Гаичка (Пухляк)».</vt:lpstr>
      <vt:lpstr>Спортивно-познавательное мероприятие «Птицы, которые нас окружают».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« Птицы, которые нас окружают».</dc:title>
  <dc:creator>красная шапочка</dc:creator>
  <cp:lastModifiedBy>Алена</cp:lastModifiedBy>
  <cp:revision>50</cp:revision>
  <dcterms:created xsi:type="dcterms:W3CDTF">2017-05-18T09:51:35Z</dcterms:created>
  <dcterms:modified xsi:type="dcterms:W3CDTF">2023-04-29T14:25:55Z</dcterms:modified>
</cp:coreProperties>
</file>