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9" r:id="rId5"/>
    <p:sldId id="272" r:id="rId6"/>
    <p:sldId id="27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9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2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02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9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21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88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827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2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1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AA67D-590E-4D4B-906C-69DB310B97FE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F69C3-0843-4745-9617-723EA30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99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51709"/>
            <a:ext cx="9144000" cy="19582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Тема: «Занимательные бусинки».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u="sng" dirty="0" smtClean="0"/>
              <a:t>Цель: </a:t>
            </a:r>
            <a:r>
              <a:rPr lang="ru-RU" dirty="0" smtClean="0"/>
              <a:t> развитие внимания, логического мышления, зрительно – пространственной ориентировки с  использованием наглядного пособия «Занимательные бусинки». 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HP\Pictures\Saved Pictures\1256271283_bezimeni-1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HP\Pictures\Saved Pictures\1256271283_bezimeni-1 (3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618"/>
            <a:ext cx="12192000" cy="1717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202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11381"/>
            <a:ext cx="10515600" cy="8142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Задачи: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54193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Воспитательные</a:t>
            </a:r>
            <a:r>
              <a:rPr lang="ru-RU" sz="2400" dirty="0"/>
              <a:t>: · </a:t>
            </a:r>
            <a:r>
              <a:rPr lang="ru-RU" sz="2400" dirty="0" smtClean="0"/>
              <a:t>Воспитывать внимание, усидчивость, интерес </a:t>
            </a:r>
            <a:r>
              <a:rPr lang="ru-RU" sz="2400" dirty="0"/>
              <a:t>к </a:t>
            </a:r>
            <a:r>
              <a:rPr lang="ru-RU" sz="2400" dirty="0" smtClean="0"/>
              <a:t>творчеству, расширять </a:t>
            </a:r>
            <a:r>
              <a:rPr lang="ru-RU" sz="2400" dirty="0"/>
              <a:t>коммуникативные способности детей</a:t>
            </a:r>
            <a:r>
              <a:rPr lang="ru-RU" sz="2400" dirty="0" smtClean="0"/>
              <a:t>. </a:t>
            </a:r>
            <a:endParaRPr lang="ru-RU" sz="2400" dirty="0"/>
          </a:p>
          <a:p>
            <a:r>
              <a:rPr lang="ru-RU" sz="2400" b="1" dirty="0"/>
              <a:t>Обучающие:</a:t>
            </a:r>
            <a:r>
              <a:rPr lang="ru-RU" sz="2400" dirty="0"/>
              <a:t> </a:t>
            </a:r>
            <a:r>
              <a:rPr lang="ru-RU" sz="2400" dirty="0" smtClean="0"/>
              <a:t>·Формировать и совершенствовать пространственные представления, навыки самоконтроля.</a:t>
            </a:r>
            <a:endParaRPr lang="ru-RU" sz="2400" dirty="0"/>
          </a:p>
          <a:p>
            <a:r>
              <a:rPr lang="ru-RU" sz="2400" b="1" dirty="0"/>
              <a:t>Развивающие</a:t>
            </a:r>
            <a:r>
              <a:rPr lang="ru-RU" sz="2400" dirty="0"/>
              <a:t>: </a:t>
            </a:r>
            <a:r>
              <a:rPr lang="ru-RU" sz="2400" dirty="0" smtClean="0"/>
              <a:t>· </a:t>
            </a:r>
            <a:r>
              <a:rPr lang="ru-RU" sz="2400" dirty="0"/>
              <a:t>Развивать внимание, память, логическое и пространственное </a:t>
            </a:r>
            <a:r>
              <a:rPr lang="ru-RU" sz="2400" dirty="0" smtClean="0"/>
              <a:t>мышление, развивать зрительное и слуховое восприятие.· </a:t>
            </a:r>
            <a:r>
              <a:rPr lang="ru-RU" sz="2400" dirty="0"/>
              <a:t>Развивать мелкую моторику </a:t>
            </a:r>
            <a:r>
              <a:rPr lang="ru-RU" sz="2400" dirty="0" smtClean="0"/>
              <a:t>рук, развивать координацию движений рук и глаз. </a:t>
            </a:r>
            <a:r>
              <a:rPr lang="ru-RU" sz="2400" dirty="0"/>
              <a:t>Развивать словарный </a:t>
            </a:r>
            <a:r>
              <a:rPr lang="ru-RU" sz="2400" dirty="0" smtClean="0"/>
              <a:t>запас </a:t>
            </a:r>
            <a:r>
              <a:rPr lang="ru-RU" sz="2400" dirty="0"/>
              <a:t>и диалогическую </a:t>
            </a:r>
            <a:r>
              <a:rPr lang="ru-RU" sz="2400" dirty="0" smtClean="0"/>
              <a:t>речь.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 descr="C:\Users\HP\Pictures\Saved Pictures\1256271283_bezimeni-1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01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HP\Pictures\Saved Pictures\1256271283_bezimeni-1 (3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121920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347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37309"/>
            <a:ext cx="10515600" cy="1288473"/>
          </a:xfrm>
        </p:spPr>
        <p:txBody>
          <a:bodyPr>
            <a:noAutofit/>
          </a:bodyPr>
          <a:lstStyle/>
          <a:p>
            <a:endParaRPr lang="ru-RU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76400"/>
            <a:ext cx="10515600" cy="4500563"/>
          </a:xfrm>
        </p:spPr>
        <p:txBody>
          <a:bodyPr>
            <a:normAutofit fontScale="92500"/>
          </a:bodyPr>
          <a:lstStyle/>
          <a:p>
            <a:r>
              <a:rPr lang="ru-RU" u="sng" dirty="0"/>
              <a:t>АКТУАЛЬНОСТЬ</a:t>
            </a:r>
            <a:r>
              <a:rPr lang="ru-RU" dirty="0"/>
              <a:t>:</a:t>
            </a:r>
          </a:p>
          <a:p>
            <a:r>
              <a:rPr lang="ru-RU" sz="2600" dirty="0"/>
              <a:t>Развитие мелкой моторики у детей дошкольного возраста позволяет сформировать координацию движений пальцев рук, развить речевую деятельность. Бусы – это не только элемент украшения, соответствующий тому или иному костюму, бусы  для ребенка – это еще и доступный и эстетически притягательный дидактический материал. При работе с </a:t>
            </a:r>
            <a:r>
              <a:rPr lang="ru-RU" sz="2600" dirty="0" smtClean="0"/>
              <a:t>бусами происходит</a:t>
            </a:r>
            <a:r>
              <a:rPr lang="ru-RU" sz="2600" dirty="0"/>
              <a:t> </a:t>
            </a:r>
            <a:r>
              <a:rPr lang="ru-RU" sz="2600" dirty="0" smtClean="0"/>
              <a:t>развитие</a:t>
            </a:r>
            <a:r>
              <a:rPr lang="ru-RU" sz="2600" dirty="0"/>
              <a:t> пространственной ориентации, работа с ними в группе обогащает коммуникативный опыт ребенка, способствует развитию мелкой моторики, творчества. Ребенок на практике постигает такие понятия, как цвет, форма, размер. Очень важно, что благодаря всему этому, развиваются и речевые способности ребенка. </a:t>
            </a:r>
          </a:p>
          <a:p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Users\HP\Pictures\Saved Pictures\1256271283_bezimeni-1 (3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2192000" cy="106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HP\Pictures\Saved Pictures\1256271283_bezimeni-1 (2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836"/>
            <a:ext cx="12192000" cy="178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000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edsovet.su/_ld/428/7588839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76" y="583704"/>
            <a:ext cx="3439025" cy="55400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45" y="583704"/>
            <a:ext cx="2907131" cy="55400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501" y="583704"/>
            <a:ext cx="4500550" cy="554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0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edsovet.su/_ld/428/7588839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24"/>
          <a:stretch/>
        </p:blipFill>
        <p:spPr>
          <a:xfrm rot="5400000">
            <a:off x="-648362" y="1876153"/>
            <a:ext cx="4736049" cy="2812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3"/>
          <a:stretch/>
        </p:blipFill>
        <p:spPr>
          <a:xfrm rot="5400000">
            <a:off x="2304616" y="1745866"/>
            <a:ext cx="4713246" cy="25238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r="14458"/>
          <a:stretch/>
        </p:blipFill>
        <p:spPr>
          <a:xfrm rot="5400000">
            <a:off x="8330021" y="1815822"/>
            <a:ext cx="4548146" cy="25490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5" r="24237"/>
          <a:stretch/>
        </p:blipFill>
        <p:spPr>
          <a:xfrm rot="5400000">
            <a:off x="5687402" y="2088564"/>
            <a:ext cx="4071028" cy="30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0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s://pedsovet.su/_ld/428/758883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9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t="482" r="35637" b="1412"/>
          <a:stretch/>
        </p:blipFill>
        <p:spPr>
          <a:xfrm rot="5400000">
            <a:off x="-560096" y="644913"/>
            <a:ext cx="3884861" cy="30140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363" y="2554977"/>
            <a:ext cx="3081946" cy="40813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310" y="261064"/>
            <a:ext cx="2927118" cy="38111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428" y="2447085"/>
            <a:ext cx="3175572" cy="423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245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102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Тема: «Занимательные бусинки». </vt:lpstr>
      <vt:lpstr>Задачи: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«Путешествие по улицам родного города». Группа № 7</dc:title>
  <dc:creator>Пользователь Windows</dc:creator>
  <cp:lastModifiedBy>Пользователь Windows</cp:lastModifiedBy>
  <cp:revision>73</cp:revision>
  <dcterms:created xsi:type="dcterms:W3CDTF">2020-03-22T11:47:02Z</dcterms:created>
  <dcterms:modified xsi:type="dcterms:W3CDTF">2023-04-30T20:23:01Z</dcterms:modified>
</cp:coreProperties>
</file>