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7" r:id="rId2"/>
    <p:sldId id="268" r:id="rId3"/>
    <p:sldId id="266" r:id="rId4"/>
    <p:sldId id="257" r:id="rId5"/>
    <p:sldId id="264" r:id="rId6"/>
    <p:sldId id="263" r:id="rId7"/>
    <p:sldId id="258" r:id="rId8"/>
    <p:sldId id="269" r:id="rId9"/>
    <p:sldId id="270" r:id="rId10"/>
    <p:sldId id="259" r:id="rId11"/>
    <p:sldId id="271" r:id="rId12"/>
    <p:sldId id="260" r:id="rId13"/>
    <p:sldId id="261" r:id="rId14"/>
    <p:sldId id="265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9C00E2-97C1-41EA-BB09-7BAAC01A353C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BF6BC-E81F-482B-A0FE-3C2255FE95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BF6BC-E81F-482B-A0FE-3C2255FE9523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06A6-9EC3-494E-A08C-0C0738033CC0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3794E-58A8-4E46-A353-06BBC5215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06A6-9EC3-494E-A08C-0C0738033CC0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3794E-58A8-4E46-A353-06BBC5215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06A6-9EC3-494E-A08C-0C0738033CC0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3794E-58A8-4E46-A353-06BBC5215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06A6-9EC3-494E-A08C-0C0738033CC0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3794E-58A8-4E46-A353-06BBC5215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06A6-9EC3-494E-A08C-0C0738033CC0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3794E-58A8-4E46-A353-06BBC5215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06A6-9EC3-494E-A08C-0C0738033CC0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3794E-58A8-4E46-A353-06BBC5215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06A6-9EC3-494E-A08C-0C0738033CC0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3794E-58A8-4E46-A353-06BBC5215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06A6-9EC3-494E-A08C-0C0738033CC0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3794E-58A8-4E46-A353-06BBC5215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06A6-9EC3-494E-A08C-0C0738033CC0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3794E-58A8-4E46-A353-06BBC5215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06A6-9EC3-494E-A08C-0C0738033CC0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3794E-58A8-4E46-A353-06BBC5215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06A6-9EC3-494E-A08C-0C0738033CC0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3794E-58A8-4E46-A353-06BBC5215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506A6-9EC3-494E-A08C-0C0738033CC0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3794E-58A8-4E46-A353-06BBC52153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Нина\Desktop\slide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52" y="0"/>
            <a:ext cx="915641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85728"/>
            <a:ext cx="74295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Упражнения нужно повторять каждый день по несколько раз</a:t>
            </a:r>
            <a:r>
              <a:rPr lang="ru-RU" dirty="0" smtClean="0"/>
              <a:t>.</a:t>
            </a:r>
          </a:p>
          <a:p>
            <a:r>
              <a:rPr lang="ru-RU" dirty="0"/>
              <a:t>*</a:t>
            </a:r>
            <a:r>
              <a:rPr lang="ru-RU" dirty="0" smtClean="0"/>
              <a:t>Плавное вращение глазами: дважды в одном направлении, дважды в другом.</a:t>
            </a:r>
          </a:p>
          <a:p>
            <a:r>
              <a:rPr lang="ru-RU" dirty="0" smtClean="0"/>
              <a:t>*Зафиксируйте своё внимание на отдалённом предмете, а затем переключитесь на предмет, который перед вами.</a:t>
            </a:r>
          </a:p>
          <a:p>
            <a:r>
              <a:rPr lang="ru-RU" dirty="0" smtClean="0"/>
              <a:t>*Нахмурьтесь, напрягая </a:t>
            </a:r>
            <a:r>
              <a:rPr lang="ru-RU" dirty="0" err="1" smtClean="0"/>
              <a:t>окологлазные</a:t>
            </a:r>
            <a:r>
              <a:rPr lang="ru-RU" dirty="0" smtClean="0"/>
              <a:t> мышцы, а потом расслабьтесь,</a:t>
            </a:r>
          </a:p>
          <a:p>
            <a:r>
              <a:rPr lang="ru-RU" dirty="0" smtClean="0"/>
              <a:t>*Широко зевните несколько раз.</a:t>
            </a:r>
          </a:p>
          <a:p>
            <a:r>
              <a:rPr lang="ru-RU" dirty="0" smtClean="0"/>
              <a:t>*Расслабьте шею, покачав головой, затем покрутив ею из стороны в сторону. </a:t>
            </a:r>
          </a:p>
          <a:p>
            <a:r>
              <a:rPr lang="ru-RU" dirty="0" smtClean="0"/>
              <a:t>*Поднимите плечи до уровня ушей и медленно опустите.</a:t>
            </a:r>
          </a:p>
          <a:p>
            <a:r>
              <a:rPr lang="ru-RU" dirty="0" smtClean="0"/>
              <a:t>*Расслабьте запястья и поводите ими. </a:t>
            </a:r>
          </a:p>
          <a:p>
            <a:r>
              <a:rPr lang="ru-RU" dirty="0" smtClean="0"/>
              <a:t>*Сожмите кулаки, разожмите, расслабляя кисти рук.</a:t>
            </a:r>
          </a:p>
          <a:p>
            <a:r>
              <a:rPr lang="ru-RU" dirty="0" smtClean="0"/>
              <a:t>*Сделайте три глубоких вдоха, затем мягко прогнитесь в позвоночнике вперёд-назад и из стороны в сторону. </a:t>
            </a:r>
          </a:p>
          <a:p>
            <a:r>
              <a:rPr lang="ru-RU" dirty="0" smtClean="0"/>
              <a:t>*Напрягите и расслабьте ягодицы, а затем икры ног. </a:t>
            </a:r>
          </a:p>
          <a:p>
            <a:r>
              <a:rPr lang="ru-RU" dirty="0" smtClean="0"/>
              <a:t>*Покрутите ступнями, чтобы расслабить лодыжки. </a:t>
            </a:r>
          </a:p>
          <a:p>
            <a:r>
              <a:rPr lang="ru-RU" dirty="0"/>
              <a:t>*</a:t>
            </a:r>
            <a:r>
              <a:rPr lang="ru-RU" dirty="0" smtClean="0"/>
              <a:t>Сожмите пальцы ног таким образом, чтобы ступни изогнулись вверх, повторите три раза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57224" y="785794"/>
            <a:ext cx="757242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Притча о двух волках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Когда-то давно старый индеец открыл своему внуку одну жизненную истину.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В каждом человеке идет борьба, очень похожая на борьбу двух волков. Один волк представляет зло — зависть, ревность, сожаление, эгоизм, амбиции, ложь... Другой волк представляет добро — мир, любовь, надежду, истину, доброту, верность...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Маленький индеец, тронутый до глубины души словами деда, на несколько мгновений задумался, а потом спросил: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А какой волк в конце побеждает?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Старый индеец едва заметно улыбнулся и ответил: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Всегда побеждает тот волк, которого ты кормишь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692948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Упражнение «Звуковая гимнастика» </a:t>
            </a:r>
          </a:p>
          <a:p>
            <a:r>
              <a:rPr lang="ru-RU" dirty="0" smtClean="0"/>
              <a:t>Цель: знакомство со звуковой гимнастикой, укрепление духа и тела.</a:t>
            </a:r>
          </a:p>
          <a:p>
            <a:r>
              <a:rPr lang="ru-RU" dirty="0" smtClean="0"/>
              <a:t>Прежде чем приступить к звуковой гимнастике, ведущий рассказывает о правилах применения: спокойное, расслабленное состояние, сидя, с выпрямленной спиной. Сначала делаем глубокий вдох носом, а на выдохе громко и энергично произносим звук. </a:t>
            </a:r>
          </a:p>
          <a:p>
            <a:r>
              <a:rPr lang="ru-RU" dirty="0" smtClean="0"/>
              <a:t>Припеваем следующие звуки в течение 30 сек.: </a:t>
            </a:r>
          </a:p>
          <a:p>
            <a:r>
              <a:rPr lang="ru-RU" dirty="0" smtClean="0"/>
              <a:t>А – воздействует благотворно на весь организм; </a:t>
            </a:r>
          </a:p>
          <a:p>
            <a:r>
              <a:rPr lang="ru-RU" dirty="0" smtClean="0"/>
              <a:t>Е – воздействует на щитовидную железу; </a:t>
            </a:r>
          </a:p>
          <a:p>
            <a:r>
              <a:rPr lang="ru-RU" dirty="0" smtClean="0"/>
              <a:t>И – воздействует на мозг, глаза, нос, уши; </a:t>
            </a:r>
          </a:p>
          <a:p>
            <a:r>
              <a:rPr lang="ru-RU" dirty="0" smtClean="0"/>
              <a:t>О – воздействует на сердце, легкие; </a:t>
            </a:r>
          </a:p>
          <a:p>
            <a:r>
              <a:rPr lang="ru-RU" dirty="0" smtClean="0"/>
              <a:t>У – воздействует на органы, расположенные в области живота; </a:t>
            </a:r>
          </a:p>
          <a:p>
            <a:r>
              <a:rPr lang="ru-RU" dirty="0" smtClean="0"/>
              <a:t>Я – воздействует на работу всего организма; </a:t>
            </a:r>
          </a:p>
          <a:p>
            <a:r>
              <a:rPr lang="ru-RU" dirty="0" smtClean="0"/>
              <a:t>М – воздействует на работу всего организма; </a:t>
            </a:r>
          </a:p>
          <a:p>
            <a:r>
              <a:rPr lang="ru-RU" dirty="0" smtClean="0"/>
              <a:t>X – помогает очищению организма; </a:t>
            </a:r>
          </a:p>
          <a:p>
            <a:r>
              <a:rPr lang="ru-RU" dirty="0" smtClean="0"/>
              <a:t>ХА – помогает повысить настроение. </a:t>
            </a:r>
          </a:p>
          <a:p>
            <a:r>
              <a:rPr lang="ru-RU" dirty="0" smtClean="0"/>
              <a:t>Снятию стресса помогают как смех, так и слёзы. Большинство людей признаются, что после слез, они чувствуют себя лучше. Учёные считают, что слёзы очищают организм от вредных продуктов стресса. Не бойтесь плакать [2]!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735811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Памятка педагогу №1</a:t>
            </a:r>
          </a:p>
          <a:p>
            <a:r>
              <a:rPr lang="ru-RU" dirty="0" smtClean="0"/>
              <a:t>Не позволяйте себе брать работу на дом!</a:t>
            </a:r>
          </a:p>
          <a:p>
            <a:r>
              <a:rPr lang="ru-RU" dirty="0" smtClean="0"/>
              <a:t>Определяйте краткосрочные и долгосрочные цели вашей деятельности.</a:t>
            </a:r>
          </a:p>
          <a:p>
            <a:r>
              <a:rPr lang="ru-RU" dirty="0" smtClean="0"/>
              <a:t>Прежде, чем поставить себе профессиональную цель, подумаете, насколько её реализация реальна (не слишком ли высока планка).</a:t>
            </a:r>
          </a:p>
          <a:p>
            <a:r>
              <a:rPr lang="ru-RU" dirty="0" smtClean="0"/>
              <a:t>Чаще представляйте  себе образ успешного, конечного результата вашего труда.</a:t>
            </a:r>
          </a:p>
          <a:p>
            <a:r>
              <a:rPr lang="ru-RU" dirty="0" smtClean="0"/>
              <a:t>Используете «паузы»  в работе. </a:t>
            </a:r>
          </a:p>
          <a:p>
            <a:r>
              <a:rPr lang="ru-RU" dirty="0" smtClean="0"/>
              <a:t>Найдите время для себя – позволяйте себе «лениться» (ежедневно уделяйте СЕБЕ, не менее 2 ч.).</a:t>
            </a:r>
          </a:p>
          <a:p>
            <a:r>
              <a:rPr lang="ru-RU" dirty="0" smtClean="0"/>
              <a:t>Чаще общайтесь с  единомышленниками.</a:t>
            </a:r>
          </a:p>
          <a:p>
            <a:r>
              <a:rPr lang="ru-RU" dirty="0" smtClean="0"/>
              <a:t>Избегайте ненужной конкуренции.</a:t>
            </a:r>
          </a:p>
          <a:p>
            <a:r>
              <a:rPr lang="ru-RU" dirty="0" smtClean="0"/>
              <a:t>Не пытайтесь быть лучшим всегда и во всем!</a:t>
            </a:r>
          </a:p>
          <a:p>
            <a:r>
              <a:rPr lang="ru-RU" dirty="0" smtClean="0"/>
              <a:t>День, проведенный в насыщенном общении, компенсируйте полным одиночеством.</a:t>
            </a:r>
          </a:p>
          <a:p>
            <a:r>
              <a:rPr lang="ru-RU" dirty="0" smtClean="0"/>
              <a:t>Наполняйте свою личную жизнь обществом, не связанным с работой.</a:t>
            </a:r>
          </a:p>
          <a:p>
            <a:r>
              <a:rPr lang="ru-RU" dirty="0" smtClean="0"/>
              <a:t>Учитесь  конструктивному общению, учитесь говорить «НЕТ».</a:t>
            </a:r>
          </a:p>
          <a:p>
            <a:r>
              <a:rPr lang="ru-RU" dirty="0" smtClean="0"/>
              <a:t>Поддерживайте физическую форму, занимаясь приятным  вам видом спорта.</a:t>
            </a:r>
          </a:p>
          <a:p>
            <a:r>
              <a:rPr lang="ru-RU" dirty="0" smtClean="0"/>
              <a:t>Помните – смех продлевает жизнь! </a:t>
            </a:r>
          </a:p>
          <a:p>
            <a:r>
              <a:rPr lang="ru-RU" dirty="0" smtClean="0"/>
              <a:t>Будьте оптимистами [10]!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cf2.ppt-online.org/files2/slide/v/vU9ZBPhabdxC5lqIsmwWA7cf8j4OGHLi2QyFNg/slide-34.jpg"/>
          <p:cNvPicPr>
            <a:picLocks noChangeAspect="1" noChangeArrowheads="1"/>
          </p:cNvPicPr>
          <p:nvPr/>
        </p:nvPicPr>
        <p:blipFill>
          <a:blip r:embed="rId2"/>
          <a:srcRect l="14306" t="8801" r="10254" b="8083"/>
          <a:stretch>
            <a:fillRect/>
          </a:stretch>
        </p:blipFill>
        <p:spPr bwMode="auto">
          <a:xfrm>
            <a:off x="785786" y="428604"/>
            <a:ext cx="7358114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85786" y="1000108"/>
            <a:ext cx="78581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Такое чудо - просто жить!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Дышать и ждать, что будет дальше.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Быть выше зла, обиды, фальши.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Прощать, надеяться, любить.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Пытайся даже в хмурый день найти порхающую радость.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ждите чуда! Чудите сами!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послали куда подальше... схитри и... сходи... куда поближе... и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люди довольны... и сама не устала!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Чтобы не наступать на одни и те же грабли - пронумеруйте их!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Пропускайте сквозь пальчики весь негатив, и тогда в ладошках останется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лишь радость.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Хороший слух - это когда слышишь только хорошее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500298" y="357166"/>
            <a:ext cx="41434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«Ларец пожеланий»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Нина\Desktop\не позволя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82821"/>
            <a:ext cx="5643602" cy="6375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www.maam.ru/illustrations/28/small/item_55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178" y="571480"/>
            <a:ext cx="7569408" cy="5321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now-media.ru/800/600/https/ds04.infourok.ru/uploads/ex/082b/0004fdb2-fa2c9507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now-media.ru/800/600/https/ds04.infourok.ru/uploads/ex/082b/0004fdb2-fa2c9507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present5.com/presentation/1/112609640_132128513.pdf-img/112609640_132128513.pdf-95.jpg"/>
          <p:cNvPicPr>
            <a:picLocks noChangeAspect="1" noChangeArrowheads="1"/>
          </p:cNvPicPr>
          <p:nvPr/>
        </p:nvPicPr>
        <p:blipFill>
          <a:blip r:embed="rId3"/>
          <a:srcRect l="6581" t="10969" r="11538" b="25414"/>
          <a:stretch>
            <a:fillRect/>
          </a:stretch>
        </p:blipFill>
        <p:spPr bwMode="auto">
          <a:xfrm>
            <a:off x="642910" y="357166"/>
            <a:ext cx="7539151" cy="4714908"/>
          </a:xfrm>
          <a:prstGeom prst="rect">
            <a:avLst/>
          </a:prstGeom>
          <a:noFill/>
        </p:spPr>
      </p:pic>
      <p:pic>
        <p:nvPicPr>
          <p:cNvPr id="5" name="Picture 6" descr="https://present5.com/presentation/1/112609640_132128513.pdf-img/112609640_132128513.pdf-95.jpg"/>
          <p:cNvPicPr>
            <a:picLocks noChangeAspect="1" noChangeArrowheads="1"/>
          </p:cNvPicPr>
          <p:nvPr/>
        </p:nvPicPr>
        <p:blipFill>
          <a:blip r:embed="rId3"/>
          <a:srcRect t="74586" r="11538"/>
          <a:stretch>
            <a:fillRect/>
          </a:stretch>
        </p:blipFill>
        <p:spPr bwMode="auto">
          <a:xfrm>
            <a:off x="2143108" y="5357826"/>
            <a:ext cx="4857752" cy="1046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14290"/>
            <a:ext cx="514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Тест. </a:t>
            </a:r>
            <a:r>
              <a:rPr lang="ru-RU" sz="2800" b="1" dirty="0" err="1" smtClean="0"/>
              <a:t>Психогеометрия</a:t>
            </a:r>
            <a:r>
              <a:rPr lang="ru-RU" sz="2800" b="1" dirty="0" smtClean="0"/>
              <a:t> личности </a:t>
            </a:r>
            <a:endParaRPr lang="ru-RU" sz="2800" b="1" dirty="0"/>
          </a:p>
        </p:txBody>
      </p:sp>
      <p:pic>
        <p:nvPicPr>
          <p:cNvPr id="22530" name="Picture 2" descr="https://sun9-50.userapi.com/impg/c857620/v857620503/12834a/wlp7wo-Wv88.jpg?size=604x453&amp;quality=96&amp;sign=23253c7ad94f5a8ae9823769f963a1fd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537" y="928671"/>
            <a:ext cx="7453363" cy="5590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sun9-29.userapi.com/impg/A2mPdTbjuqq7HmxgfS_jwemgS7dCE2iw14kpwg/PB8tAH64dFE.jpg?size=1024x768&amp;quality=95&amp;sign=4a0d8b4eb2613a7cb29d199f77aa30a6&amp;c_uniq_tag=GnkCMQZUjYXkIRn1q_Eood8qFv0Gg0HMSNAQ_iMoawI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00108"/>
            <a:ext cx="6848487" cy="513636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357166"/>
            <a:ext cx="44291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Тест. </a:t>
            </a:r>
            <a:r>
              <a:rPr lang="ru-RU" sz="2000" b="1" dirty="0" err="1" smtClean="0"/>
              <a:t>Психогеометрия</a:t>
            </a:r>
            <a:r>
              <a:rPr lang="ru-RU" sz="2000" b="1" dirty="0" smtClean="0"/>
              <a:t> личности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85786" y="714356"/>
            <a:ext cx="800105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«Что заказываешь, то и получаешь»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Женщина едет раздраженная в троллейбусе и думает: «Пассажиры – хамы и грубияны. Муж – пьяная скотина. Дети – двоечники и хулиганы. А я – такая бедная и несчастная…»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спиной у неё стоит ангел-хранитель с блокнотиком и все записывает по пунктикам: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«1. Пассажиры – хамы и грубияны. 2. Муж – пьяная скотина… » и так далее.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 перечитал и задумался: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И зачем ей это нужно? Но если заказывает, будем исполнять…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00166" y="571480"/>
            <a:ext cx="571504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 “Ведро мусора”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 освобождение от негативных чувств и эмоций.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Материалы:   листы бумаги,  ручки,  ведро для  “мусора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571604" y="1285860"/>
            <a:ext cx="521497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"Послушный карандаш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 (под лёгкую музыку "Если с другом вышел в путь "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минусовка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336</Words>
  <Application>Microsoft Office PowerPoint</Application>
  <PresentationFormat>Экран (4:3)</PresentationFormat>
  <Paragraphs>60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Нина</cp:lastModifiedBy>
  <cp:revision>29</cp:revision>
  <dcterms:created xsi:type="dcterms:W3CDTF">2023-04-12T17:19:41Z</dcterms:created>
  <dcterms:modified xsi:type="dcterms:W3CDTF">2023-04-12T22:03:16Z</dcterms:modified>
</cp:coreProperties>
</file>