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1" r:id="rId18"/>
    <p:sldId id="31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67F6C-C598-44C5-9D12-B4FD0CC3A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028D973-8B20-4BEC-AA81-215F8F1089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A78CE22-BB52-44DB-9504-76F7DD08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2E2E0B-8C77-431E-B43E-9B052BF47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B8A58D-F7DF-443B-BF4D-5578A403F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70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CAD4D-781D-4E40-A751-E16FF8CD4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63238B-FDDD-414C-A9E3-A671CC1C1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BF4A6A-E341-4827-8F2F-1E1D416FFB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FB24120-12E7-4D15-AAB8-FE4369DDB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C3CE9F0-FF06-472D-8049-8A7F7E50E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743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57E40D8-B0EA-4306-813B-77FD677FFA5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73C5F6C-6FAA-47C7-99CE-4E3488213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EEE0FF-C13E-4B71-9476-B3D2B39ACF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A5F459-E482-4BF1-94CF-850641C68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38A39A7-C9EA-43E7-BAED-41430B68E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677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C77943-9F91-4130-8826-5F2A9BED1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4E1C51-5FD4-4F6A-8558-F43F28D47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A015A02-2BBC-4B69-8140-BA3726947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CEE72E0-F736-4313-A5E9-7D6C36DC82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92001-9600-4FC0-AF3F-35F473DB4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7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5E0C9C-7E72-48D7-A777-0EBC314095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71EE886-D785-47FF-9CCC-F1156DB68E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2C8AC5-9454-4D06-BDF2-7500F1B219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A6C72F-08C7-4ABE-A2B3-76C1CFD2A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8BB1D6-918F-4166-A135-BD9F33F89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6727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421FB-35AA-41AA-860F-236C101B4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42FFE2-04A1-4003-8A98-779CD340D7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4DA2A1-E544-4540-8216-8A9747B1A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5D5537-F939-4956-957E-AAF4BD373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E7E409-459A-4FA4-8EA3-FEDDA8D0F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CCF340-E8D7-4B86-BEF2-164699F5C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9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73365-020E-43E0-A29B-D82CAC366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F3D2C37-E52E-422F-8A4A-2FD21F86D1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DB25806-B8EB-442F-A2DB-6B53A0CB1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6F234DA7-F6FE-443F-A0B3-99F507F5C1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3F2A50B-E67C-43BD-AB80-0908164559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AAE9681-BFE1-4172-B3A4-5EDB341B9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A747521-96FE-48A5-95B5-4B31A736F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6ACBBF1-51FE-4AA1-93AB-534CE8CEE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798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37F318-DBD2-41FD-9151-1BD93829D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2218E6B-C53B-4771-8C6B-E34321162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CDA07D-CA55-4B3E-9A11-3A6791EA11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5D4581-E17C-4247-85AE-A93261933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7518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7598EAD-E5F5-4792-92B8-3DE921611B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343EA77F-7A3C-493B-AB9A-98D63D41A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9B9C124-850F-4918-BA5A-3DFF29D2A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2828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21DA62-CD91-4E8C-9521-D9C6CB6F8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5CCDBCD-8DBB-45B5-9B8B-613C807B4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2877C74-1299-4251-93C8-9D08FC17C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A2C0593-3221-4CEE-B906-6C2EEB5E3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D504C80-4013-4CED-8755-32F696B61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1ECD6C-0251-443F-AEB2-E0BEBA927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138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12C442-2F32-4F2D-953B-E422CE56F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DCB8AEE-865F-4990-B4B2-64F74B4B11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00FFE18-5BCE-475D-8299-A1A9D8207F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1E58FA4-6F7A-4547-A5EB-DF9EFAF07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6D4C5F2-1DF6-40AD-802E-A7A4CA521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6F532D8-6F2D-403C-B222-CA5B82055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9454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2FD438-34CB-4BB7-9B08-F1EEAB53E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40EA05-A1D3-4C17-8322-BDF5C55FB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BE68ADE-7E5A-4379-8F1D-DF808B7FF5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6EA4A-E312-48A1-B329-ED0CE73446DC}" type="datetimeFigureOut">
              <a:rPr lang="ru-RU" smtClean="0"/>
              <a:t>10.04.2023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3D8CFD-C977-4A7B-BB35-D87C9824F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8EA051E-3619-49AF-85D8-4C79CE8475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B110A-A07D-42B0-BA04-E7CE6B207A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596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653"/>
            <a:ext cx="12192000" cy="7053631"/>
          </a:xfrm>
          <a:prstGeom prst="rect">
            <a:avLst/>
          </a:prstGeom>
        </p:spPr>
      </p:pic>
      <p:sp>
        <p:nvSpPr>
          <p:cNvPr id="5" name="Овал 4">
            <a:extLst>
              <a:ext uri="{FF2B5EF4-FFF2-40B4-BE49-F238E27FC236}">
                <a16:creationId xmlns:a16="http://schemas.microsoft.com/office/drawing/2014/main" id="{4C72942C-3A97-40A8-B334-2813059544C7}"/>
              </a:ext>
            </a:extLst>
          </p:cNvPr>
          <p:cNvSpPr/>
          <p:nvPr/>
        </p:nvSpPr>
        <p:spPr>
          <a:xfrm>
            <a:off x="888023" y="2866292"/>
            <a:ext cx="4185139" cy="14243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>
                <a:solidFill>
                  <a:srgbClr val="FF0000"/>
                </a:solidFill>
              </a:rPr>
              <a:t>sick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FCA8CCBB-75A1-42F2-9B5B-CD80D9BC6CFE}"/>
              </a:ext>
            </a:extLst>
          </p:cNvPr>
          <p:cNvSpPr/>
          <p:nvPr/>
        </p:nvSpPr>
        <p:spPr>
          <a:xfrm>
            <a:off x="6277708" y="2814638"/>
            <a:ext cx="4185139" cy="1424354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ill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235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Pamela is seriously _______. She is in hospital.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5433647" y="3341077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ill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551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Chris has brought ________ luck in our family.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5249009" y="342900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ill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68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________ children were sent home.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1485902" y="406371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sick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010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 to St Petersburg by car I felt _________ and had to stop.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791309" y="406371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travelsick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45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Scientists say that children under two years of age are rarely __________, they just fall asleep while going by car or by bus.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4746381" y="3490546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travelsick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7497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 you are ________ the flight may seem not so nice to you.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3295650" y="342900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airsick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050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am fond of voyages and never feel ________.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640373" y="406371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seasick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811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is an ________ wind that blows nobody good.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2521927" y="342900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ill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481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_______news comes too soon, or as they say ________ news travel fast.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791309" y="3420208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Ill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7DE4844-13BB-4549-8F6B-1B6F4A74DB5C}"/>
              </a:ext>
            </a:extLst>
          </p:cNvPr>
          <p:cNvSpPr/>
          <p:nvPr/>
        </p:nvSpPr>
        <p:spPr>
          <a:xfrm>
            <a:off x="2875086" y="4054918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ill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00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0245" y="984738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британском варианте английского языка нижеуказанные предложения понимаются по-разному.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567578-A00A-45CF-B0D7-7C86E49F8B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584" y="2788262"/>
            <a:ext cx="2482362" cy="2482362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B822C17-E90B-47A7-BB97-4BFD1767C0B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0938" y="2584534"/>
            <a:ext cx="2482361" cy="2775092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BC79B86-EEB8-426F-9FCE-4FFE901D21A9}"/>
              </a:ext>
            </a:extLst>
          </p:cNvPr>
          <p:cNvSpPr txBox="1">
            <a:spLocks/>
          </p:cNvSpPr>
          <p:nvPr/>
        </p:nvSpPr>
        <p:spPr>
          <a:xfrm>
            <a:off x="1097572" y="5364737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sick.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B8253D77-9D54-44F5-A3BD-20DAF40FEB13}"/>
              </a:ext>
            </a:extLst>
          </p:cNvPr>
          <p:cNvSpPr txBox="1">
            <a:spLocks/>
          </p:cNvSpPr>
          <p:nvPr/>
        </p:nvSpPr>
        <p:spPr>
          <a:xfrm>
            <a:off x="6758719" y="5359626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ill.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365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153" y="744584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американском варианте английского языка нижеуказанные предложения являются синонимичными.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B822C17-E90B-47A7-BB97-4BFD1767C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092" y="2548108"/>
            <a:ext cx="2482361" cy="2775092"/>
          </a:xfrm>
          <a:prstGeom prst="rect">
            <a:avLst/>
          </a:prstGeom>
        </p:spPr>
      </p:pic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BC79B86-EEB8-426F-9FCE-4FFE901D21A9}"/>
              </a:ext>
            </a:extLst>
          </p:cNvPr>
          <p:cNvSpPr txBox="1">
            <a:spLocks/>
          </p:cNvSpPr>
          <p:nvPr/>
        </p:nvSpPr>
        <p:spPr>
          <a:xfrm>
            <a:off x="2100994" y="5348664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sick.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B8253D77-9D54-44F5-A3BD-20DAF40FEB13}"/>
              </a:ext>
            </a:extLst>
          </p:cNvPr>
          <p:cNvSpPr txBox="1">
            <a:spLocks/>
          </p:cNvSpPr>
          <p:nvPr/>
        </p:nvSpPr>
        <p:spPr>
          <a:xfrm>
            <a:off x="6163042" y="5276727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ill.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Равно 2">
            <a:extLst>
              <a:ext uri="{FF2B5EF4-FFF2-40B4-BE49-F238E27FC236}">
                <a16:creationId xmlns:a16="http://schemas.microsoft.com/office/drawing/2014/main" id="{F25800EC-BF4C-46CE-BE79-4DCC193A7557}"/>
              </a:ext>
            </a:extLst>
          </p:cNvPr>
          <p:cNvSpPr/>
          <p:nvPr/>
        </p:nvSpPr>
        <p:spPr>
          <a:xfrm>
            <a:off x="5569559" y="5339443"/>
            <a:ext cx="1327639" cy="46599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08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153" y="744584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прилагательное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усиливаться наречиями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seriously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BC79B86-EEB8-426F-9FCE-4FFE901D21A9}"/>
              </a:ext>
            </a:extLst>
          </p:cNvPr>
          <p:cNvSpPr txBox="1">
            <a:spLocks/>
          </p:cNvSpPr>
          <p:nvPr/>
        </p:nvSpPr>
        <p:spPr>
          <a:xfrm>
            <a:off x="3763106" y="3179189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very ill.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0DA885C-3F05-4EBA-9C28-621A25589B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010" y="2548108"/>
            <a:ext cx="3859564" cy="3499338"/>
          </a:xfrm>
          <a:prstGeom prst="rect">
            <a:avLst/>
          </a:prstGeom>
        </p:spPr>
      </p:pic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6A6EE69-4729-4561-92F7-1DE66AFF6F9D}"/>
              </a:ext>
            </a:extLst>
          </p:cNvPr>
          <p:cNvSpPr txBox="1">
            <a:spLocks/>
          </p:cNvSpPr>
          <p:nvPr/>
        </p:nvSpPr>
        <p:spPr>
          <a:xfrm>
            <a:off x="4264267" y="4025301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seriously ill.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021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7153" y="744584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роли определения только прилагательное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sick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указывает на нездоровье. </a:t>
            </a: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BC79B86-EEB8-426F-9FCE-4FFE901D21A9}"/>
              </a:ext>
            </a:extLst>
          </p:cNvPr>
          <p:cNvSpPr txBox="1">
            <a:spLocks/>
          </p:cNvSpPr>
          <p:nvPr/>
        </p:nvSpPr>
        <p:spPr>
          <a:xfrm>
            <a:off x="0" y="5568465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sick boy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6A6EE69-4729-4561-92F7-1DE66AFF6F9D}"/>
              </a:ext>
            </a:extLst>
          </p:cNvPr>
          <p:cNvSpPr txBox="1">
            <a:spLocks/>
          </p:cNvSpPr>
          <p:nvPr/>
        </p:nvSpPr>
        <p:spPr>
          <a:xfrm>
            <a:off x="3472959" y="5568465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sick girl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788E887-29C6-41C4-A10D-2472F46810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92" y="2846682"/>
            <a:ext cx="3048000" cy="23812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03BA46F-B9C2-474E-8C83-BD613F689E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4702" y="3165769"/>
            <a:ext cx="2628900" cy="174307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0A30F5B-8334-4020-94E8-C5BCD05CF0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181" y="3000661"/>
            <a:ext cx="3048000" cy="2115251"/>
          </a:xfrm>
          <a:prstGeom prst="rect">
            <a:avLst/>
          </a:prstGeom>
        </p:spPr>
      </p:pic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84282D57-F554-43B2-909C-95092C6B4479}"/>
              </a:ext>
            </a:extLst>
          </p:cNvPr>
          <p:cNvSpPr txBox="1">
            <a:spLocks/>
          </p:cNvSpPr>
          <p:nvPr/>
        </p:nvSpPr>
        <p:spPr>
          <a:xfrm>
            <a:off x="7000988" y="5539820"/>
            <a:ext cx="4132385" cy="54495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sick man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483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роли имеет значение «дурной», «плохой», «пагубный»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2171701" y="2769848"/>
            <a:ext cx="2778369" cy="30157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news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fortune 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luck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effects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feelings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 result 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38497D0A-7E95-432E-AAC2-F746358D324C}"/>
              </a:ext>
            </a:extLst>
          </p:cNvPr>
          <p:cNvSpPr txBox="1">
            <a:spLocks/>
          </p:cNvSpPr>
          <p:nvPr/>
        </p:nvSpPr>
        <p:spPr>
          <a:xfrm>
            <a:off x="6198576" y="2740465"/>
            <a:ext cx="5064370" cy="301576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дурные вести</a:t>
            </a:r>
            <a:endParaRPr lang="en-US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несчастье</a:t>
            </a:r>
            <a:endParaRPr lang="en-US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невезенье </a:t>
            </a:r>
            <a:endParaRPr lang="en-US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пагубные последствия </a:t>
            </a:r>
            <a:endParaRPr lang="en-US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обида</a:t>
            </a:r>
            <a:endParaRPr lang="en-US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плохие результаты</a:t>
            </a:r>
          </a:p>
        </p:txBody>
      </p:sp>
    </p:spTree>
    <p:extLst>
      <p:ext uri="{BB962C8B-B14F-4D97-AF65-F5344CB8AC3E}">
        <p14:creationId xmlns:p14="http://schemas.microsoft.com/office/powerpoint/2010/main" val="1614679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sick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частью таких сложных слов</a:t>
            </a:r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597877" y="2937191"/>
            <a:ext cx="3607775" cy="18035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seasick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airsick</a:t>
            </a:r>
          </a:p>
          <a:p>
            <a:pPr algn="l"/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 travelsick </a:t>
            </a:r>
            <a:endParaRPr lang="ru-RU" sz="4000" dirty="0">
              <a:solidFill>
                <a:srgbClr val="6600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38497D0A-7E95-432E-AAC2-F746358D324C}"/>
              </a:ext>
            </a:extLst>
          </p:cNvPr>
          <p:cNvSpPr txBox="1">
            <a:spLocks/>
          </p:cNvSpPr>
          <p:nvPr/>
        </p:nvSpPr>
        <p:spPr>
          <a:xfrm>
            <a:off x="3972661" y="2724542"/>
            <a:ext cx="8027377" cy="192825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страдать морской болезнью</a:t>
            </a: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страдать от укачивания в самолете</a:t>
            </a:r>
          </a:p>
          <a:p>
            <a:pPr algn="l"/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страдать от тошноты в иных случаях</a:t>
            </a:r>
          </a:p>
        </p:txBody>
      </p:sp>
    </p:spTree>
    <p:extLst>
      <p:ext uri="{BB962C8B-B14F-4D97-AF65-F5344CB8AC3E}">
        <p14:creationId xmlns:p14="http://schemas.microsoft.com/office/powerpoint/2010/main" val="2655037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человек скучает по дому, то говорят</a:t>
            </a: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2932236" y="2117846"/>
            <a:ext cx="6641122" cy="180352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66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 is homesick.</a:t>
            </a:r>
          </a:p>
        </p:txBody>
      </p:sp>
    </p:spTree>
    <p:extLst>
      <p:ext uri="{BB962C8B-B14F-4D97-AF65-F5344CB8AC3E}">
        <p14:creationId xmlns:p14="http://schemas.microsoft.com/office/powerpoint/2010/main" val="3703663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72A2ED-29C6-4F85-9B5B-147CA52515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035"/>
            <a:ext cx="12192000" cy="705363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993B6F-249F-4BDB-8EE2-16A993502E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3869" y="313761"/>
            <a:ext cx="9724293" cy="1803524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Complete the sentences with the words:</a:t>
            </a:r>
            <a:br>
              <a:rPr lang="en-US" sz="40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ill, sick, airsick, travelsick, homesick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FA67A91-FD98-4D63-B2B2-7565B53C7FE4}"/>
              </a:ext>
            </a:extLst>
          </p:cNvPr>
          <p:cNvSpPr txBox="1">
            <a:spLocks/>
          </p:cNvSpPr>
          <p:nvPr/>
        </p:nvSpPr>
        <p:spPr>
          <a:xfrm>
            <a:off x="791309" y="2456081"/>
            <a:ext cx="10091370" cy="22846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800" dirty="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young soldier was _________ during his first month in the army.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061A2B4-5CFE-4216-9CE2-0EE0C79CC835}"/>
              </a:ext>
            </a:extLst>
          </p:cNvPr>
          <p:cNvSpPr/>
          <p:nvPr/>
        </p:nvSpPr>
        <p:spPr>
          <a:xfrm>
            <a:off x="6550270" y="3429000"/>
            <a:ext cx="2699238" cy="67700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solidFill>
                  <a:srgbClr val="FF0000"/>
                </a:solidFill>
              </a:rPr>
              <a:t>homesick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678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362</Words>
  <Application>Microsoft Office PowerPoint</Application>
  <PresentationFormat>Широкоэкранный</PresentationFormat>
  <Paragraphs>68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В британском варианте английского языка нижеуказанные предложения понимаются по-разному.</vt:lpstr>
      <vt:lpstr>В американском варианте английского языка нижеуказанные предложения являются синонимичными. </vt:lpstr>
      <vt:lpstr>Только прилагательное ill может усиливаться наречиями very, seriously.</vt:lpstr>
      <vt:lpstr>В роли определения только прилагательное sick указывает на нездоровье. </vt:lpstr>
      <vt:lpstr>Прилагательное ill в этой роли имеет значение «дурной», «плохой», «пагубный»</vt:lpstr>
      <vt:lpstr>Прилагательное sick является частью таких сложных слов:</vt:lpstr>
      <vt:lpstr>Если человек скучает по дому, то говорят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  <vt:lpstr>Complete the sentences with the words: ill, sick, airsick, travelsick, homesick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Pronouns</dc:title>
  <dc:creator>Admin</dc:creator>
  <cp:lastModifiedBy>Admin</cp:lastModifiedBy>
  <cp:revision>35</cp:revision>
  <dcterms:created xsi:type="dcterms:W3CDTF">2023-02-25T14:19:42Z</dcterms:created>
  <dcterms:modified xsi:type="dcterms:W3CDTF">2023-04-10T10:33:13Z</dcterms:modified>
</cp:coreProperties>
</file>