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91" r:id="rId4"/>
    <p:sldId id="279" r:id="rId5"/>
    <p:sldId id="292" r:id="rId6"/>
    <p:sldId id="293" r:id="rId7"/>
    <p:sldId id="294" r:id="rId8"/>
    <p:sldId id="295" r:id="rId9"/>
    <p:sldId id="296" r:id="rId10"/>
    <p:sldId id="297" r:id="rId11"/>
    <p:sldId id="298" r:id="rId12"/>
    <p:sldId id="299" r:id="rId13"/>
    <p:sldId id="300" r:id="rId14"/>
    <p:sldId id="301" r:id="rId15"/>
    <p:sldId id="302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867F6C-C598-44C5-9D12-B4FD0CC3A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028D973-8B20-4BEC-AA81-215F8F1089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A78CE22-BB52-44DB-9504-76F7DD0877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6EA4A-E312-48A1-B329-ED0CE73446DC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92E2E0B-8C77-431E-B43E-9B052BF47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5B8A58D-F7DF-443B-BF4D-5578A403F3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B110A-A07D-42B0-BA04-E7CE6B207A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470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0CAD4D-781D-4E40-A751-E16FF8CD4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663238B-FDDD-414C-A9E3-A671CC1C1E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6BF4A6A-E341-4827-8F2F-1E1D416FFB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6EA4A-E312-48A1-B329-ED0CE73446DC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FB24120-12E7-4D15-AAB8-FE4369DDB7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C3CE9F0-FF06-472D-8049-8A7F7E50E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B110A-A07D-42B0-BA04-E7CE6B207A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7874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57E40D8-B0EA-4306-813B-77FD677FFA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73C5F6C-6FAA-47C7-99CE-4E34882137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DEEE0FF-C13E-4B71-9476-B3D2B39ACF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6EA4A-E312-48A1-B329-ED0CE73446DC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5A5F459-E482-4BF1-94CF-850641C682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38A39A7-C9EA-43E7-BAED-41430B68E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B110A-A07D-42B0-BA04-E7CE6B207A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6775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C77943-9F91-4130-8826-5F2A9BED1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C4E1C51-5FD4-4F6A-8558-F43F28D47B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A015A02-2BBC-4B69-8140-BA3726947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6EA4A-E312-48A1-B329-ED0CE73446DC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CEE72E0-F736-4313-A5E9-7D6C36DC8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B492001-9600-4FC0-AF3F-35F473DB4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B110A-A07D-42B0-BA04-E7CE6B207A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167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5E0C9C-7E72-48D7-A777-0EBC314095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71EE886-D785-47FF-9CCC-F1156DB68E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B2C8AC5-9454-4D06-BDF2-7500F1B21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6EA4A-E312-48A1-B329-ED0CE73446DC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FA6C72F-08C7-4ABE-A2B3-76C1CFD2AD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D8BB1D6-918F-4166-A135-BD9F33F894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B110A-A07D-42B0-BA04-E7CE6B207A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7672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3421FB-35AA-41AA-860F-236C101B4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542FFE2-04A1-4003-8A98-779CD340D7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C4DA2A1-E544-4540-8216-8A9747B1AC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35D5537-F939-4956-957E-AAF4BD373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6EA4A-E312-48A1-B329-ED0CE73446DC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BE7E409-459A-4FA4-8EA3-FEDDA8D0F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7CCF340-E8D7-4B86-BEF2-164699F5C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B110A-A07D-42B0-BA04-E7CE6B207A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79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E73365-020E-43E0-A29B-D82CAC3665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F3D2C37-E52E-422F-8A4A-2FD21F86D1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DB25806-B8EB-442F-A2DB-6B53A0CB1D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F234DA7-F6FE-443F-A0B3-99F507F5C1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3F2A50B-E67C-43BD-AB80-0908164559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AAE9681-BFE1-4172-B3A4-5EDB341B9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6EA4A-E312-48A1-B329-ED0CE73446DC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A747521-96FE-48A5-95B5-4B31A736F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6ACBBF1-51FE-4AA1-93AB-534CE8CEE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B110A-A07D-42B0-BA04-E7CE6B207A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798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37F318-DBD2-41FD-9151-1BD93829D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2218E6B-C53B-4771-8C6B-E343211626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6EA4A-E312-48A1-B329-ED0CE73446DC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FCDA07D-CA55-4B3E-9A11-3A6791EA1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A5D4581-E17C-4247-85AE-A932619333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B110A-A07D-42B0-BA04-E7CE6B207A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8751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7598EAD-E5F5-4792-92B8-3DE921611B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6EA4A-E312-48A1-B329-ED0CE73446DC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43EA77F-7A3C-493B-AB9A-98D63D41AA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9B9C124-850F-4918-BA5A-3DFF29D2A8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B110A-A07D-42B0-BA04-E7CE6B207A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282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21DA62-CD91-4E8C-9521-D9C6CB6F8F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5CCDBCD-8DBB-45B5-9B8B-613C807B4E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2877C74-1299-4251-93C8-9D08FC17CF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A2C0593-3221-4CEE-B906-6C2EEB5E3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6EA4A-E312-48A1-B329-ED0CE73446DC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D504C80-4013-4CED-8755-32F696B615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B1ECD6C-0251-443F-AEB2-E0BEBA927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B110A-A07D-42B0-BA04-E7CE6B207A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9138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12C442-2F32-4F2D-953B-E422CE56F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1DCB8AEE-865F-4990-B4B2-64F74B4B11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00FFE18-5BCE-475D-8299-A1A9D8207F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1E58FA4-6F7A-4547-A5EB-DF9EFAF07D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6EA4A-E312-48A1-B329-ED0CE73446DC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6D4C5F2-1DF6-40AD-802E-A7A4CA521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6F532D8-6F2D-403C-B222-CA5B82055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B110A-A07D-42B0-BA04-E7CE6B207A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8945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2FD438-34CB-4BB7-9B08-F1EEAB53E4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440EA05-A1D3-4C17-8322-BDF5C55FB8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BE68ADE-7E5A-4379-8F1D-DF808B7FF5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26EA4A-E312-48A1-B329-ED0CE73446DC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43D8CFD-C977-4A7B-BB35-D87C9824FD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8EA051E-3619-49AF-85D8-4C79CE8475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2B110A-A07D-42B0-BA04-E7CE6B207A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8596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272A2ED-29C6-4F85-9B5B-147CA52515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05363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993B6F-249F-4BDB-8EE2-16A993502E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04192" y="1482847"/>
            <a:ext cx="9144000" cy="2387600"/>
          </a:xfrm>
        </p:spPr>
        <p:txBody>
          <a:bodyPr>
            <a:normAutofit/>
          </a:bodyPr>
          <a:lstStyle/>
          <a:p>
            <a:r>
              <a:rPr lang="en-US" sz="8800" i="1" dirty="0">
                <a:solidFill>
                  <a:srgbClr val="660033"/>
                </a:solidFill>
                <a:latin typeface="Monotype Corsiva" panose="03010101010201010101" pitchFamily="66" charset="0"/>
              </a:rPr>
              <a:t>So am I.</a:t>
            </a:r>
            <a:endParaRPr lang="ru-RU" sz="8800" i="1" dirty="0">
              <a:solidFill>
                <a:srgbClr val="660033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62235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272A2ED-29C6-4F85-9B5B-147CA52515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05363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993B6F-249F-4BDB-8EE2-16A993502E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5122" y="2376169"/>
            <a:ext cx="4530970" cy="1212789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Jim is a young man of twenty-six.</a:t>
            </a:r>
            <a:endParaRPr lang="ru-RU" sz="4000" dirty="0">
              <a:solidFill>
                <a:srgbClr val="6600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3AB071F2-A3CB-4FEF-AE27-D2A6208D53B2}"/>
              </a:ext>
            </a:extLst>
          </p:cNvPr>
          <p:cNvSpPr txBox="1">
            <a:spLocks/>
          </p:cNvSpPr>
          <p:nvPr/>
        </p:nvSpPr>
        <p:spPr>
          <a:xfrm>
            <a:off x="826477" y="1196303"/>
            <a:ext cx="4530970" cy="623706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Jim</a:t>
            </a:r>
            <a:endParaRPr lang="ru-RU" sz="4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95A51C87-00BB-4046-AD90-23E4DAD9B698}"/>
              </a:ext>
            </a:extLst>
          </p:cNvPr>
          <p:cNvSpPr txBox="1">
            <a:spLocks/>
          </p:cNvSpPr>
          <p:nvPr/>
        </p:nvSpPr>
        <p:spPr>
          <a:xfrm>
            <a:off x="6096000" y="1196303"/>
            <a:ext cx="4530970" cy="623706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Don</a:t>
            </a:r>
            <a:endParaRPr lang="ru-RU" sz="4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4A728A2F-3C16-4B97-97F9-8D6347825CBD}"/>
              </a:ext>
            </a:extLst>
          </p:cNvPr>
          <p:cNvSpPr txBox="1">
            <a:spLocks/>
          </p:cNvSpPr>
          <p:nvPr/>
        </p:nvSpPr>
        <p:spPr>
          <a:xfrm>
            <a:off x="6251330" y="2376169"/>
            <a:ext cx="4530970" cy="94902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 is Don.</a:t>
            </a:r>
            <a:endParaRPr lang="ru-RU" sz="4000" dirty="0">
              <a:solidFill>
                <a:srgbClr val="6600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1468E59C-43E4-42FD-8FE0-2D1F00F953A6}"/>
              </a:ext>
            </a:extLst>
          </p:cNvPr>
          <p:cNvSpPr/>
          <p:nvPr/>
        </p:nvSpPr>
        <p:spPr>
          <a:xfrm>
            <a:off x="2514752" y="1878832"/>
            <a:ext cx="637290" cy="56252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solidFill>
                  <a:srgbClr val="FF0000"/>
                </a:solidFill>
              </a:rPr>
              <a:t>+</a:t>
            </a:r>
            <a:endParaRPr lang="ru-RU" sz="4400" dirty="0">
              <a:solidFill>
                <a:srgbClr val="FF0000"/>
              </a:solidFill>
            </a:endParaRPr>
          </a:p>
        </p:txBody>
      </p:sp>
      <p:cxnSp>
        <p:nvCxnSpPr>
          <p:cNvPr id="10" name="Прямая со стрелкой 9">
            <a:extLst>
              <a:ext uri="{FF2B5EF4-FFF2-40B4-BE49-F238E27FC236}">
                <a16:creationId xmlns:a16="http://schemas.microsoft.com/office/drawing/2014/main" id="{F1246E21-27DB-47CD-88AE-EE9229FC0AF9}"/>
              </a:ext>
            </a:extLst>
          </p:cNvPr>
          <p:cNvCxnSpPr/>
          <p:nvPr/>
        </p:nvCxnSpPr>
        <p:spPr>
          <a:xfrm>
            <a:off x="5398477" y="3007336"/>
            <a:ext cx="1395046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E7080190-5F26-4259-98E7-ACD6FD0107A7}"/>
              </a:ext>
            </a:extLst>
          </p:cNvPr>
          <p:cNvSpPr txBox="1">
            <a:spLocks/>
          </p:cNvSpPr>
          <p:nvPr/>
        </p:nvSpPr>
        <p:spPr>
          <a:xfrm>
            <a:off x="764930" y="4257723"/>
            <a:ext cx="4530970" cy="121278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Jim works in a bank.</a:t>
            </a:r>
            <a:endParaRPr lang="ru-RU" sz="4000" dirty="0">
              <a:solidFill>
                <a:srgbClr val="6600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id="{F0E849E6-570D-4AC6-B3DB-C0B56EFA56A0}"/>
              </a:ext>
            </a:extLst>
          </p:cNvPr>
          <p:cNvSpPr/>
          <p:nvPr/>
        </p:nvSpPr>
        <p:spPr>
          <a:xfrm>
            <a:off x="2711770" y="4257723"/>
            <a:ext cx="637290" cy="56252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solidFill>
                  <a:srgbClr val="FF0000"/>
                </a:solidFill>
              </a:rPr>
              <a:t>+</a:t>
            </a:r>
            <a:endParaRPr lang="ru-RU" sz="4400" dirty="0">
              <a:solidFill>
                <a:srgbClr val="FF0000"/>
              </a:solidFill>
            </a:endParaRPr>
          </a:p>
        </p:txBody>
      </p:sp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id="{A5D01F0D-0402-48B1-9F8D-48E28215BDE4}"/>
              </a:ext>
            </a:extLst>
          </p:cNvPr>
          <p:cNvCxnSpPr/>
          <p:nvPr/>
        </p:nvCxnSpPr>
        <p:spPr>
          <a:xfrm>
            <a:off x="5618284" y="5187829"/>
            <a:ext cx="1395046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3CE9F081-E5F3-49F6-AD36-FF98B3879321}"/>
              </a:ext>
            </a:extLst>
          </p:cNvPr>
          <p:cNvSpPr txBox="1">
            <a:spLocks/>
          </p:cNvSpPr>
          <p:nvPr/>
        </p:nvSpPr>
        <p:spPr>
          <a:xfrm>
            <a:off x="6315807" y="4521490"/>
            <a:ext cx="4530970" cy="94902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 does Don.</a:t>
            </a:r>
            <a:endParaRPr lang="ru-RU" sz="4000" dirty="0">
              <a:solidFill>
                <a:srgbClr val="6600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6543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  <p:bldP spid="12" grpId="0" animBg="1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272A2ED-29C6-4F85-9B5B-147CA52515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05363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993B6F-249F-4BDB-8EE2-16A993502E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5122" y="2376169"/>
            <a:ext cx="4530970" cy="1212789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Jim doesn’t have a lot of free time.</a:t>
            </a:r>
            <a:endParaRPr lang="ru-RU" sz="4000" dirty="0">
              <a:solidFill>
                <a:srgbClr val="6600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3AB071F2-A3CB-4FEF-AE27-D2A6208D53B2}"/>
              </a:ext>
            </a:extLst>
          </p:cNvPr>
          <p:cNvSpPr txBox="1">
            <a:spLocks/>
          </p:cNvSpPr>
          <p:nvPr/>
        </p:nvSpPr>
        <p:spPr>
          <a:xfrm>
            <a:off x="826477" y="1196303"/>
            <a:ext cx="4530970" cy="623706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Jim</a:t>
            </a:r>
            <a:endParaRPr lang="ru-RU" sz="4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95A51C87-00BB-4046-AD90-23E4DAD9B698}"/>
              </a:ext>
            </a:extLst>
          </p:cNvPr>
          <p:cNvSpPr txBox="1">
            <a:spLocks/>
          </p:cNvSpPr>
          <p:nvPr/>
        </p:nvSpPr>
        <p:spPr>
          <a:xfrm>
            <a:off x="6096000" y="1196303"/>
            <a:ext cx="4530970" cy="623706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Don</a:t>
            </a:r>
            <a:endParaRPr lang="ru-RU" sz="4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4A728A2F-3C16-4B97-97F9-8D6347825CBD}"/>
              </a:ext>
            </a:extLst>
          </p:cNvPr>
          <p:cNvSpPr txBox="1">
            <a:spLocks/>
          </p:cNvSpPr>
          <p:nvPr/>
        </p:nvSpPr>
        <p:spPr>
          <a:xfrm>
            <a:off x="6793523" y="2340881"/>
            <a:ext cx="4530970" cy="94902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Neither does Don.</a:t>
            </a:r>
            <a:endParaRPr lang="ru-RU" sz="4000" dirty="0">
              <a:solidFill>
                <a:srgbClr val="6600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1468E59C-43E4-42FD-8FE0-2D1F00F953A6}"/>
              </a:ext>
            </a:extLst>
          </p:cNvPr>
          <p:cNvSpPr/>
          <p:nvPr/>
        </p:nvSpPr>
        <p:spPr>
          <a:xfrm>
            <a:off x="2514752" y="1878832"/>
            <a:ext cx="637290" cy="56252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solidFill>
                  <a:srgbClr val="FF0000"/>
                </a:solidFill>
              </a:rPr>
              <a:t>-</a:t>
            </a:r>
            <a:endParaRPr lang="ru-RU" sz="4400" dirty="0">
              <a:solidFill>
                <a:srgbClr val="FF0000"/>
              </a:solidFill>
            </a:endParaRPr>
          </a:p>
        </p:txBody>
      </p:sp>
      <p:cxnSp>
        <p:nvCxnSpPr>
          <p:cNvPr id="10" name="Прямая со стрелкой 9">
            <a:extLst>
              <a:ext uri="{FF2B5EF4-FFF2-40B4-BE49-F238E27FC236}">
                <a16:creationId xmlns:a16="http://schemas.microsoft.com/office/drawing/2014/main" id="{F1246E21-27DB-47CD-88AE-EE9229FC0AF9}"/>
              </a:ext>
            </a:extLst>
          </p:cNvPr>
          <p:cNvCxnSpPr/>
          <p:nvPr/>
        </p:nvCxnSpPr>
        <p:spPr>
          <a:xfrm>
            <a:off x="5398477" y="3007336"/>
            <a:ext cx="1395046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E7080190-5F26-4259-98E7-ACD6FD0107A7}"/>
              </a:ext>
            </a:extLst>
          </p:cNvPr>
          <p:cNvSpPr txBox="1">
            <a:spLocks/>
          </p:cNvSpPr>
          <p:nvPr/>
        </p:nvSpPr>
        <p:spPr>
          <a:xfrm>
            <a:off x="567912" y="4581434"/>
            <a:ext cx="4530970" cy="121278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Nevertheless he spends some time doing sports.</a:t>
            </a:r>
            <a:endParaRPr lang="ru-RU" sz="4000" dirty="0">
              <a:solidFill>
                <a:srgbClr val="6600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id="{F0E849E6-570D-4AC6-B3DB-C0B56EFA56A0}"/>
              </a:ext>
            </a:extLst>
          </p:cNvPr>
          <p:cNvSpPr/>
          <p:nvPr/>
        </p:nvSpPr>
        <p:spPr>
          <a:xfrm>
            <a:off x="2711770" y="4257723"/>
            <a:ext cx="637290" cy="56252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solidFill>
                  <a:srgbClr val="FF0000"/>
                </a:solidFill>
              </a:rPr>
              <a:t>+</a:t>
            </a:r>
            <a:endParaRPr lang="ru-RU" sz="4400" dirty="0">
              <a:solidFill>
                <a:srgbClr val="FF0000"/>
              </a:solidFill>
            </a:endParaRPr>
          </a:p>
        </p:txBody>
      </p:sp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id="{A5D01F0D-0402-48B1-9F8D-48E28215BDE4}"/>
              </a:ext>
            </a:extLst>
          </p:cNvPr>
          <p:cNvCxnSpPr/>
          <p:nvPr/>
        </p:nvCxnSpPr>
        <p:spPr>
          <a:xfrm>
            <a:off x="5618284" y="5187829"/>
            <a:ext cx="1395046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3CE9F081-E5F3-49F6-AD36-FF98B3879321}"/>
              </a:ext>
            </a:extLst>
          </p:cNvPr>
          <p:cNvSpPr txBox="1">
            <a:spLocks/>
          </p:cNvSpPr>
          <p:nvPr/>
        </p:nvSpPr>
        <p:spPr>
          <a:xfrm>
            <a:off x="6315807" y="4521490"/>
            <a:ext cx="4530970" cy="94902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 does Don.</a:t>
            </a:r>
            <a:endParaRPr lang="ru-RU" sz="4000" dirty="0">
              <a:solidFill>
                <a:srgbClr val="6600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157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  <p:bldP spid="12" grpId="0" animBg="1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272A2ED-29C6-4F85-9B5B-147CA52515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7816"/>
            <a:ext cx="12192000" cy="705363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993B6F-249F-4BDB-8EE2-16A993502E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5122" y="2376169"/>
            <a:ext cx="4530970" cy="1212789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is fine athlete.</a:t>
            </a:r>
            <a:endParaRPr lang="ru-RU" sz="4000" dirty="0">
              <a:solidFill>
                <a:srgbClr val="6600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3AB071F2-A3CB-4FEF-AE27-D2A6208D53B2}"/>
              </a:ext>
            </a:extLst>
          </p:cNvPr>
          <p:cNvSpPr txBox="1">
            <a:spLocks/>
          </p:cNvSpPr>
          <p:nvPr/>
        </p:nvSpPr>
        <p:spPr>
          <a:xfrm>
            <a:off x="826477" y="1196303"/>
            <a:ext cx="4530970" cy="623706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Jim</a:t>
            </a:r>
            <a:endParaRPr lang="ru-RU" sz="4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95A51C87-00BB-4046-AD90-23E4DAD9B698}"/>
              </a:ext>
            </a:extLst>
          </p:cNvPr>
          <p:cNvSpPr txBox="1">
            <a:spLocks/>
          </p:cNvSpPr>
          <p:nvPr/>
        </p:nvSpPr>
        <p:spPr>
          <a:xfrm>
            <a:off x="6096000" y="1196303"/>
            <a:ext cx="4530970" cy="623706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Don</a:t>
            </a:r>
            <a:endParaRPr lang="ru-RU" sz="4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4A728A2F-3C16-4B97-97F9-8D6347825CBD}"/>
              </a:ext>
            </a:extLst>
          </p:cNvPr>
          <p:cNvSpPr txBox="1">
            <a:spLocks/>
          </p:cNvSpPr>
          <p:nvPr/>
        </p:nvSpPr>
        <p:spPr>
          <a:xfrm>
            <a:off x="6740769" y="2577793"/>
            <a:ext cx="4530970" cy="94902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 is Don.</a:t>
            </a:r>
            <a:endParaRPr lang="ru-RU" sz="4000" dirty="0">
              <a:solidFill>
                <a:srgbClr val="6600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1468E59C-43E4-42FD-8FE0-2D1F00F953A6}"/>
              </a:ext>
            </a:extLst>
          </p:cNvPr>
          <p:cNvSpPr/>
          <p:nvPr/>
        </p:nvSpPr>
        <p:spPr>
          <a:xfrm>
            <a:off x="2514752" y="1878832"/>
            <a:ext cx="637290" cy="56252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solidFill>
                  <a:srgbClr val="FF0000"/>
                </a:solidFill>
              </a:rPr>
              <a:t>+</a:t>
            </a:r>
            <a:endParaRPr lang="ru-RU" sz="4400" dirty="0">
              <a:solidFill>
                <a:srgbClr val="FF0000"/>
              </a:solidFill>
            </a:endParaRPr>
          </a:p>
        </p:txBody>
      </p:sp>
      <p:cxnSp>
        <p:nvCxnSpPr>
          <p:cNvPr id="10" name="Прямая со стрелкой 9">
            <a:extLst>
              <a:ext uri="{FF2B5EF4-FFF2-40B4-BE49-F238E27FC236}">
                <a16:creationId xmlns:a16="http://schemas.microsoft.com/office/drawing/2014/main" id="{F1246E21-27DB-47CD-88AE-EE9229FC0AF9}"/>
              </a:ext>
            </a:extLst>
          </p:cNvPr>
          <p:cNvCxnSpPr/>
          <p:nvPr/>
        </p:nvCxnSpPr>
        <p:spPr>
          <a:xfrm>
            <a:off x="5098882" y="3272685"/>
            <a:ext cx="1395046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E7080190-5F26-4259-98E7-ACD6FD0107A7}"/>
              </a:ext>
            </a:extLst>
          </p:cNvPr>
          <p:cNvSpPr txBox="1">
            <a:spLocks/>
          </p:cNvSpPr>
          <p:nvPr/>
        </p:nvSpPr>
        <p:spPr>
          <a:xfrm>
            <a:off x="738553" y="4395655"/>
            <a:ext cx="4530970" cy="121278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Most of all Jim likes downhill skiing.</a:t>
            </a:r>
            <a:endParaRPr lang="ru-RU" sz="4000" dirty="0">
              <a:solidFill>
                <a:srgbClr val="6600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id="{F0E849E6-570D-4AC6-B3DB-C0B56EFA56A0}"/>
              </a:ext>
            </a:extLst>
          </p:cNvPr>
          <p:cNvSpPr/>
          <p:nvPr/>
        </p:nvSpPr>
        <p:spPr>
          <a:xfrm>
            <a:off x="2641431" y="3833131"/>
            <a:ext cx="637290" cy="56252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solidFill>
                  <a:srgbClr val="FF0000"/>
                </a:solidFill>
              </a:rPr>
              <a:t>+</a:t>
            </a:r>
            <a:endParaRPr lang="ru-RU" sz="4400" dirty="0">
              <a:solidFill>
                <a:srgbClr val="FF0000"/>
              </a:solidFill>
            </a:endParaRPr>
          </a:p>
        </p:txBody>
      </p:sp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id="{A5D01F0D-0402-48B1-9F8D-48E28215BDE4}"/>
              </a:ext>
            </a:extLst>
          </p:cNvPr>
          <p:cNvCxnSpPr/>
          <p:nvPr/>
        </p:nvCxnSpPr>
        <p:spPr>
          <a:xfrm>
            <a:off x="5512776" y="4783382"/>
            <a:ext cx="1395046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3CE9F081-E5F3-49F6-AD36-FF98B3879321}"/>
              </a:ext>
            </a:extLst>
          </p:cNvPr>
          <p:cNvSpPr txBox="1">
            <a:spLocks/>
          </p:cNvSpPr>
          <p:nvPr/>
        </p:nvSpPr>
        <p:spPr>
          <a:xfrm>
            <a:off x="6493928" y="4165228"/>
            <a:ext cx="4530970" cy="94902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 does Don.</a:t>
            </a:r>
            <a:endParaRPr lang="ru-RU" sz="4000" dirty="0">
              <a:solidFill>
                <a:srgbClr val="6600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6539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  <p:bldP spid="12" grpId="0" animBg="1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272A2ED-29C6-4F85-9B5B-147CA52515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7816"/>
            <a:ext cx="12192000" cy="705363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993B6F-249F-4BDB-8EE2-16A993502E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5122" y="2376169"/>
            <a:ext cx="4530970" cy="1212789"/>
          </a:xfrm>
        </p:spPr>
        <p:txBody>
          <a:bodyPr>
            <a:normAutofit fontScale="90000"/>
          </a:bodyPr>
          <a:lstStyle/>
          <a:p>
            <a: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can ski better than most of his friends.</a:t>
            </a:r>
            <a:endParaRPr lang="ru-RU" sz="4000" dirty="0">
              <a:solidFill>
                <a:srgbClr val="6600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3AB071F2-A3CB-4FEF-AE27-D2A6208D53B2}"/>
              </a:ext>
            </a:extLst>
          </p:cNvPr>
          <p:cNvSpPr txBox="1">
            <a:spLocks/>
          </p:cNvSpPr>
          <p:nvPr/>
        </p:nvSpPr>
        <p:spPr>
          <a:xfrm>
            <a:off x="826477" y="1196303"/>
            <a:ext cx="4530970" cy="623706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Jim</a:t>
            </a:r>
            <a:endParaRPr lang="ru-RU" sz="4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95A51C87-00BB-4046-AD90-23E4DAD9B698}"/>
              </a:ext>
            </a:extLst>
          </p:cNvPr>
          <p:cNvSpPr txBox="1">
            <a:spLocks/>
          </p:cNvSpPr>
          <p:nvPr/>
        </p:nvSpPr>
        <p:spPr>
          <a:xfrm>
            <a:off x="6096000" y="1196303"/>
            <a:ext cx="4530970" cy="623706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Don</a:t>
            </a:r>
            <a:endParaRPr lang="ru-RU" sz="4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4A728A2F-3C16-4B97-97F9-8D6347825CBD}"/>
              </a:ext>
            </a:extLst>
          </p:cNvPr>
          <p:cNvSpPr txBox="1">
            <a:spLocks/>
          </p:cNvSpPr>
          <p:nvPr/>
        </p:nvSpPr>
        <p:spPr>
          <a:xfrm>
            <a:off x="6485792" y="2376169"/>
            <a:ext cx="4530970" cy="94902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 can Don.</a:t>
            </a:r>
            <a:endParaRPr lang="ru-RU" sz="4000" dirty="0">
              <a:solidFill>
                <a:srgbClr val="6600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1468E59C-43E4-42FD-8FE0-2D1F00F953A6}"/>
              </a:ext>
            </a:extLst>
          </p:cNvPr>
          <p:cNvSpPr/>
          <p:nvPr/>
        </p:nvSpPr>
        <p:spPr>
          <a:xfrm>
            <a:off x="2514752" y="1878832"/>
            <a:ext cx="637290" cy="56252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solidFill>
                  <a:srgbClr val="FF0000"/>
                </a:solidFill>
              </a:rPr>
              <a:t>+</a:t>
            </a:r>
            <a:endParaRPr lang="ru-RU" sz="4400" dirty="0">
              <a:solidFill>
                <a:srgbClr val="FF0000"/>
              </a:solidFill>
            </a:endParaRPr>
          </a:p>
        </p:txBody>
      </p:sp>
      <p:cxnSp>
        <p:nvCxnSpPr>
          <p:cNvPr id="10" name="Прямая со стрелкой 9">
            <a:extLst>
              <a:ext uri="{FF2B5EF4-FFF2-40B4-BE49-F238E27FC236}">
                <a16:creationId xmlns:a16="http://schemas.microsoft.com/office/drawing/2014/main" id="{F1246E21-27DB-47CD-88AE-EE9229FC0AF9}"/>
              </a:ext>
            </a:extLst>
          </p:cNvPr>
          <p:cNvCxnSpPr/>
          <p:nvPr/>
        </p:nvCxnSpPr>
        <p:spPr>
          <a:xfrm>
            <a:off x="5357447" y="3096839"/>
            <a:ext cx="1395046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E7080190-5F26-4259-98E7-ACD6FD0107A7}"/>
              </a:ext>
            </a:extLst>
          </p:cNvPr>
          <p:cNvSpPr txBox="1">
            <a:spLocks/>
          </p:cNvSpPr>
          <p:nvPr/>
        </p:nvSpPr>
        <p:spPr>
          <a:xfrm>
            <a:off x="738553" y="4395655"/>
            <a:ext cx="4530970" cy="121278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Jim usually skis in the French Alps.</a:t>
            </a:r>
            <a:endParaRPr lang="ru-RU" sz="4000" dirty="0">
              <a:solidFill>
                <a:srgbClr val="6600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id="{F0E849E6-570D-4AC6-B3DB-C0B56EFA56A0}"/>
              </a:ext>
            </a:extLst>
          </p:cNvPr>
          <p:cNvSpPr/>
          <p:nvPr/>
        </p:nvSpPr>
        <p:spPr>
          <a:xfrm>
            <a:off x="2641431" y="3833131"/>
            <a:ext cx="637290" cy="56252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solidFill>
                  <a:srgbClr val="FF0000"/>
                </a:solidFill>
              </a:rPr>
              <a:t>+</a:t>
            </a:r>
            <a:endParaRPr lang="ru-RU" sz="4400" dirty="0">
              <a:solidFill>
                <a:srgbClr val="FF0000"/>
              </a:solidFill>
            </a:endParaRPr>
          </a:p>
        </p:txBody>
      </p:sp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id="{A5D01F0D-0402-48B1-9F8D-48E28215BDE4}"/>
              </a:ext>
            </a:extLst>
          </p:cNvPr>
          <p:cNvCxnSpPr/>
          <p:nvPr/>
        </p:nvCxnSpPr>
        <p:spPr>
          <a:xfrm>
            <a:off x="5512776" y="4783382"/>
            <a:ext cx="1395046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3CE9F081-E5F3-49F6-AD36-FF98B3879321}"/>
              </a:ext>
            </a:extLst>
          </p:cNvPr>
          <p:cNvSpPr txBox="1">
            <a:spLocks/>
          </p:cNvSpPr>
          <p:nvPr/>
        </p:nvSpPr>
        <p:spPr>
          <a:xfrm>
            <a:off x="6647796" y="4217981"/>
            <a:ext cx="4530970" cy="94902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 does Don.</a:t>
            </a:r>
            <a:endParaRPr lang="ru-RU" sz="4000" dirty="0">
              <a:solidFill>
                <a:srgbClr val="6600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39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  <p:bldP spid="12" grpId="0" animBg="1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272A2ED-29C6-4F85-9B5B-147CA52515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7816"/>
            <a:ext cx="12192000" cy="705363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993B6F-249F-4BDB-8EE2-16A993502E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5122" y="2376169"/>
            <a:ext cx="4530970" cy="1212789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doesn’t go to Switzerland.</a:t>
            </a:r>
            <a:endParaRPr lang="ru-RU" sz="4000" dirty="0">
              <a:solidFill>
                <a:srgbClr val="6600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3AB071F2-A3CB-4FEF-AE27-D2A6208D53B2}"/>
              </a:ext>
            </a:extLst>
          </p:cNvPr>
          <p:cNvSpPr txBox="1">
            <a:spLocks/>
          </p:cNvSpPr>
          <p:nvPr/>
        </p:nvSpPr>
        <p:spPr>
          <a:xfrm>
            <a:off x="826477" y="1196303"/>
            <a:ext cx="4530970" cy="623706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Jim</a:t>
            </a:r>
            <a:endParaRPr lang="ru-RU" sz="4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95A51C87-00BB-4046-AD90-23E4DAD9B698}"/>
              </a:ext>
            </a:extLst>
          </p:cNvPr>
          <p:cNvSpPr txBox="1">
            <a:spLocks/>
          </p:cNvSpPr>
          <p:nvPr/>
        </p:nvSpPr>
        <p:spPr>
          <a:xfrm>
            <a:off x="6096000" y="1196303"/>
            <a:ext cx="4530970" cy="623706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Don</a:t>
            </a:r>
            <a:endParaRPr lang="ru-RU" sz="4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4A728A2F-3C16-4B97-97F9-8D6347825CBD}"/>
              </a:ext>
            </a:extLst>
          </p:cNvPr>
          <p:cNvSpPr txBox="1">
            <a:spLocks/>
          </p:cNvSpPr>
          <p:nvPr/>
        </p:nvSpPr>
        <p:spPr>
          <a:xfrm>
            <a:off x="6647796" y="2239904"/>
            <a:ext cx="4530970" cy="94902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Neither does Don.</a:t>
            </a:r>
            <a:endParaRPr lang="ru-RU" sz="4000" dirty="0">
              <a:solidFill>
                <a:srgbClr val="6600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1468E59C-43E4-42FD-8FE0-2D1F00F953A6}"/>
              </a:ext>
            </a:extLst>
          </p:cNvPr>
          <p:cNvSpPr/>
          <p:nvPr/>
        </p:nvSpPr>
        <p:spPr>
          <a:xfrm>
            <a:off x="2514752" y="1878832"/>
            <a:ext cx="637290" cy="56252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solidFill>
                  <a:srgbClr val="FF0000"/>
                </a:solidFill>
              </a:rPr>
              <a:t>-</a:t>
            </a:r>
            <a:endParaRPr lang="ru-RU" sz="4400" dirty="0">
              <a:solidFill>
                <a:srgbClr val="FF0000"/>
              </a:solidFill>
            </a:endParaRPr>
          </a:p>
        </p:txBody>
      </p:sp>
      <p:cxnSp>
        <p:nvCxnSpPr>
          <p:cNvPr id="10" name="Прямая со стрелкой 9">
            <a:extLst>
              <a:ext uri="{FF2B5EF4-FFF2-40B4-BE49-F238E27FC236}">
                <a16:creationId xmlns:a16="http://schemas.microsoft.com/office/drawing/2014/main" id="{F1246E21-27DB-47CD-88AE-EE9229FC0AF9}"/>
              </a:ext>
            </a:extLst>
          </p:cNvPr>
          <p:cNvCxnSpPr/>
          <p:nvPr/>
        </p:nvCxnSpPr>
        <p:spPr>
          <a:xfrm>
            <a:off x="5252750" y="2903408"/>
            <a:ext cx="1395046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E7080190-5F26-4259-98E7-ACD6FD0107A7}"/>
              </a:ext>
            </a:extLst>
          </p:cNvPr>
          <p:cNvSpPr txBox="1">
            <a:spLocks/>
          </p:cNvSpPr>
          <p:nvPr/>
        </p:nvSpPr>
        <p:spPr>
          <a:xfrm>
            <a:off x="738553" y="4395655"/>
            <a:ext cx="4530970" cy="121278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Jim has some close friends in France.</a:t>
            </a:r>
            <a:endParaRPr lang="ru-RU" sz="4000" dirty="0">
              <a:solidFill>
                <a:srgbClr val="6600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id="{F0E849E6-570D-4AC6-B3DB-C0B56EFA56A0}"/>
              </a:ext>
            </a:extLst>
          </p:cNvPr>
          <p:cNvSpPr/>
          <p:nvPr/>
        </p:nvSpPr>
        <p:spPr>
          <a:xfrm>
            <a:off x="2685393" y="3843522"/>
            <a:ext cx="637290" cy="56252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solidFill>
                  <a:srgbClr val="FF0000"/>
                </a:solidFill>
              </a:rPr>
              <a:t>+</a:t>
            </a:r>
            <a:endParaRPr lang="ru-RU" sz="4400" dirty="0">
              <a:solidFill>
                <a:srgbClr val="FF0000"/>
              </a:solidFill>
            </a:endParaRPr>
          </a:p>
        </p:txBody>
      </p:sp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id="{A5D01F0D-0402-48B1-9F8D-48E28215BDE4}"/>
              </a:ext>
            </a:extLst>
          </p:cNvPr>
          <p:cNvCxnSpPr/>
          <p:nvPr/>
        </p:nvCxnSpPr>
        <p:spPr>
          <a:xfrm>
            <a:off x="5512776" y="4783382"/>
            <a:ext cx="1395046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3CE9F081-E5F3-49F6-AD36-FF98B3879321}"/>
              </a:ext>
            </a:extLst>
          </p:cNvPr>
          <p:cNvSpPr txBox="1">
            <a:spLocks/>
          </p:cNvSpPr>
          <p:nvPr/>
        </p:nvSpPr>
        <p:spPr>
          <a:xfrm>
            <a:off x="6647796" y="4217981"/>
            <a:ext cx="4530970" cy="94902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 does Don.</a:t>
            </a:r>
            <a:endParaRPr lang="ru-RU" sz="4000" dirty="0">
              <a:solidFill>
                <a:srgbClr val="6600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5922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  <p:bldP spid="12" grpId="0" animBg="1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272A2ED-29C6-4F85-9B5B-147CA52515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7816"/>
            <a:ext cx="12192000" cy="705363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993B6F-249F-4BDB-8EE2-16A993502E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5122" y="2376169"/>
            <a:ext cx="4530970" cy="1212789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Jim meets them in the mountains.</a:t>
            </a:r>
            <a:endParaRPr lang="ru-RU" sz="4000" dirty="0">
              <a:solidFill>
                <a:srgbClr val="6600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3AB071F2-A3CB-4FEF-AE27-D2A6208D53B2}"/>
              </a:ext>
            </a:extLst>
          </p:cNvPr>
          <p:cNvSpPr txBox="1">
            <a:spLocks/>
          </p:cNvSpPr>
          <p:nvPr/>
        </p:nvSpPr>
        <p:spPr>
          <a:xfrm>
            <a:off x="826477" y="1196303"/>
            <a:ext cx="4530970" cy="623706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Jim</a:t>
            </a:r>
            <a:endParaRPr lang="ru-RU" sz="4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95A51C87-00BB-4046-AD90-23E4DAD9B698}"/>
              </a:ext>
            </a:extLst>
          </p:cNvPr>
          <p:cNvSpPr txBox="1">
            <a:spLocks/>
          </p:cNvSpPr>
          <p:nvPr/>
        </p:nvSpPr>
        <p:spPr>
          <a:xfrm>
            <a:off x="6096000" y="1196303"/>
            <a:ext cx="4530970" cy="623706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Don</a:t>
            </a:r>
            <a:endParaRPr lang="ru-RU" sz="4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4A728A2F-3C16-4B97-97F9-8D6347825CBD}"/>
              </a:ext>
            </a:extLst>
          </p:cNvPr>
          <p:cNvSpPr txBox="1">
            <a:spLocks/>
          </p:cNvSpPr>
          <p:nvPr/>
        </p:nvSpPr>
        <p:spPr>
          <a:xfrm>
            <a:off x="6647796" y="2239904"/>
            <a:ext cx="4530970" cy="94902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 does Don.</a:t>
            </a:r>
            <a:endParaRPr lang="ru-RU" sz="4000" dirty="0">
              <a:solidFill>
                <a:srgbClr val="6600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1468E59C-43E4-42FD-8FE0-2D1F00F953A6}"/>
              </a:ext>
            </a:extLst>
          </p:cNvPr>
          <p:cNvSpPr/>
          <p:nvPr/>
        </p:nvSpPr>
        <p:spPr>
          <a:xfrm>
            <a:off x="2514752" y="1878832"/>
            <a:ext cx="637290" cy="56252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solidFill>
                  <a:srgbClr val="FF0000"/>
                </a:solidFill>
              </a:rPr>
              <a:t>+</a:t>
            </a:r>
            <a:endParaRPr lang="ru-RU" sz="4400" dirty="0">
              <a:solidFill>
                <a:srgbClr val="FF0000"/>
              </a:solidFill>
            </a:endParaRPr>
          </a:p>
        </p:txBody>
      </p:sp>
      <p:cxnSp>
        <p:nvCxnSpPr>
          <p:cNvPr id="10" name="Прямая со стрелкой 9">
            <a:extLst>
              <a:ext uri="{FF2B5EF4-FFF2-40B4-BE49-F238E27FC236}">
                <a16:creationId xmlns:a16="http://schemas.microsoft.com/office/drawing/2014/main" id="{F1246E21-27DB-47CD-88AE-EE9229FC0AF9}"/>
              </a:ext>
            </a:extLst>
          </p:cNvPr>
          <p:cNvCxnSpPr/>
          <p:nvPr/>
        </p:nvCxnSpPr>
        <p:spPr>
          <a:xfrm>
            <a:off x="5252750" y="2903408"/>
            <a:ext cx="1395046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E7080190-5F26-4259-98E7-ACD6FD0107A7}"/>
              </a:ext>
            </a:extLst>
          </p:cNvPr>
          <p:cNvSpPr txBox="1">
            <a:spLocks/>
          </p:cNvSpPr>
          <p:nvPr/>
        </p:nvSpPr>
        <p:spPr>
          <a:xfrm>
            <a:off x="738553" y="4395655"/>
            <a:ext cx="4530970" cy="121278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Jim is looking forward to his holidays.</a:t>
            </a:r>
            <a:endParaRPr lang="ru-RU" sz="4000" dirty="0">
              <a:solidFill>
                <a:srgbClr val="6600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id="{F0E849E6-570D-4AC6-B3DB-C0B56EFA56A0}"/>
              </a:ext>
            </a:extLst>
          </p:cNvPr>
          <p:cNvSpPr/>
          <p:nvPr/>
        </p:nvSpPr>
        <p:spPr>
          <a:xfrm>
            <a:off x="2641431" y="3833131"/>
            <a:ext cx="637290" cy="56252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solidFill>
                  <a:srgbClr val="FF0000"/>
                </a:solidFill>
              </a:rPr>
              <a:t>+</a:t>
            </a:r>
            <a:endParaRPr lang="ru-RU" sz="4400" dirty="0">
              <a:solidFill>
                <a:srgbClr val="FF0000"/>
              </a:solidFill>
            </a:endParaRPr>
          </a:p>
        </p:txBody>
      </p:sp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id="{A5D01F0D-0402-48B1-9F8D-48E28215BDE4}"/>
              </a:ext>
            </a:extLst>
          </p:cNvPr>
          <p:cNvCxnSpPr/>
          <p:nvPr/>
        </p:nvCxnSpPr>
        <p:spPr>
          <a:xfrm>
            <a:off x="5512776" y="4783382"/>
            <a:ext cx="1395046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3CE9F081-E5F3-49F6-AD36-FF98B3879321}"/>
              </a:ext>
            </a:extLst>
          </p:cNvPr>
          <p:cNvSpPr txBox="1">
            <a:spLocks/>
          </p:cNvSpPr>
          <p:nvPr/>
        </p:nvSpPr>
        <p:spPr>
          <a:xfrm>
            <a:off x="6647796" y="4217981"/>
            <a:ext cx="4530970" cy="94902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 is Don.</a:t>
            </a:r>
            <a:endParaRPr lang="ru-RU" sz="4000" dirty="0">
              <a:solidFill>
                <a:srgbClr val="6600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7693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  <p:bldP spid="12" grpId="0" animBg="1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CCC7A83-8F1A-4864-BEDF-C2BFBE1B79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053631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513C0E9A-2E25-4278-BE1B-0258E1683F52}"/>
              </a:ext>
            </a:extLst>
          </p:cNvPr>
          <p:cNvSpPr/>
          <p:nvPr/>
        </p:nvSpPr>
        <p:spPr>
          <a:xfrm>
            <a:off x="2074985" y="1837592"/>
            <a:ext cx="7499838" cy="310368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1B520F22-9F13-47F4-B53E-FEE66B06472B}"/>
              </a:ext>
            </a:extLst>
          </p:cNvPr>
          <p:cNvSpPr/>
          <p:nvPr/>
        </p:nvSpPr>
        <p:spPr>
          <a:xfrm>
            <a:off x="2505808" y="2694841"/>
            <a:ext cx="1573823" cy="138918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dirty="0">
                <a:solidFill>
                  <a:srgbClr val="FF0000"/>
                </a:solidFill>
              </a:rPr>
              <a:t>+</a:t>
            </a:r>
            <a:endParaRPr lang="ru-RU" sz="9600" dirty="0">
              <a:solidFill>
                <a:srgbClr val="FF0000"/>
              </a:solidFill>
            </a:endParaRPr>
          </a:p>
        </p:txBody>
      </p:sp>
      <p:cxnSp>
        <p:nvCxnSpPr>
          <p:cNvPr id="10" name="Прямая со стрелкой 9">
            <a:extLst>
              <a:ext uri="{FF2B5EF4-FFF2-40B4-BE49-F238E27FC236}">
                <a16:creationId xmlns:a16="http://schemas.microsoft.com/office/drawing/2014/main" id="{1B8C6E85-C4D1-4E0B-8735-D87E8488C16E}"/>
              </a:ext>
            </a:extLst>
          </p:cNvPr>
          <p:cNvCxnSpPr>
            <a:cxnSpLocks/>
          </p:cNvCxnSpPr>
          <p:nvPr/>
        </p:nvCxnSpPr>
        <p:spPr>
          <a:xfrm>
            <a:off x="4308231" y="3389433"/>
            <a:ext cx="1450731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6B4599C4-CC53-4FE1-9ABD-0E24D68C70F7}"/>
              </a:ext>
            </a:extLst>
          </p:cNvPr>
          <p:cNvSpPr/>
          <p:nvPr/>
        </p:nvSpPr>
        <p:spPr>
          <a:xfrm>
            <a:off x="7491046" y="2154115"/>
            <a:ext cx="1371600" cy="23827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solidFill>
                  <a:srgbClr val="FF0000"/>
                </a:solidFill>
              </a:rPr>
              <a:t>do</a:t>
            </a:r>
          </a:p>
          <a:p>
            <a:r>
              <a:rPr lang="en-US" sz="3200" dirty="0">
                <a:solidFill>
                  <a:srgbClr val="FF0000"/>
                </a:solidFill>
              </a:rPr>
              <a:t>can</a:t>
            </a:r>
          </a:p>
          <a:p>
            <a:r>
              <a:rPr lang="en-US" sz="3200" dirty="0">
                <a:solidFill>
                  <a:srgbClr val="FF0000"/>
                </a:solidFill>
              </a:rPr>
              <a:t>am </a:t>
            </a:r>
          </a:p>
          <a:p>
            <a:r>
              <a:rPr lang="en-US" sz="3200" dirty="0">
                <a:solidFill>
                  <a:srgbClr val="FF0000"/>
                </a:solidFill>
              </a:rPr>
              <a:t>have</a:t>
            </a:r>
          </a:p>
          <a:p>
            <a:r>
              <a:rPr lang="en-US" sz="3200" dirty="0">
                <a:solidFill>
                  <a:srgbClr val="FF0000"/>
                </a:solidFill>
              </a:rPr>
              <a:t>…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43BA3F25-8C69-4503-BC43-F28B32425F85}"/>
              </a:ext>
            </a:extLst>
          </p:cNvPr>
          <p:cNvSpPr/>
          <p:nvPr/>
        </p:nvSpPr>
        <p:spPr>
          <a:xfrm>
            <a:off x="6230815" y="2905861"/>
            <a:ext cx="1096108" cy="8792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solidFill>
                  <a:srgbClr val="FF0000"/>
                </a:solidFill>
              </a:rPr>
              <a:t>So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D72B14FC-FF28-46A6-B1ED-D7486FD45C53}"/>
              </a:ext>
            </a:extLst>
          </p:cNvPr>
          <p:cNvSpPr/>
          <p:nvPr/>
        </p:nvSpPr>
        <p:spPr>
          <a:xfrm>
            <a:off x="8449407" y="3011365"/>
            <a:ext cx="703385" cy="6682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solidFill>
                  <a:srgbClr val="FF0000"/>
                </a:solidFill>
              </a:rPr>
              <a:t>I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72795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CCC7A83-8F1A-4864-BEDF-C2BFBE1B79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053631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513C0E9A-2E25-4278-BE1B-0258E1683F52}"/>
              </a:ext>
            </a:extLst>
          </p:cNvPr>
          <p:cNvSpPr/>
          <p:nvPr/>
        </p:nvSpPr>
        <p:spPr>
          <a:xfrm>
            <a:off x="2074985" y="1837592"/>
            <a:ext cx="7499838" cy="310368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1B520F22-9F13-47F4-B53E-FEE66B06472B}"/>
              </a:ext>
            </a:extLst>
          </p:cNvPr>
          <p:cNvSpPr/>
          <p:nvPr/>
        </p:nvSpPr>
        <p:spPr>
          <a:xfrm>
            <a:off x="2505808" y="2694841"/>
            <a:ext cx="1573823" cy="138918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dirty="0">
                <a:solidFill>
                  <a:srgbClr val="FF0000"/>
                </a:solidFill>
              </a:rPr>
              <a:t>-</a:t>
            </a:r>
            <a:endParaRPr lang="ru-RU" sz="9600" dirty="0">
              <a:solidFill>
                <a:srgbClr val="FF0000"/>
              </a:solidFill>
            </a:endParaRPr>
          </a:p>
        </p:txBody>
      </p:sp>
      <p:cxnSp>
        <p:nvCxnSpPr>
          <p:cNvPr id="10" name="Прямая со стрелкой 9">
            <a:extLst>
              <a:ext uri="{FF2B5EF4-FFF2-40B4-BE49-F238E27FC236}">
                <a16:creationId xmlns:a16="http://schemas.microsoft.com/office/drawing/2014/main" id="{1B8C6E85-C4D1-4E0B-8735-D87E8488C16E}"/>
              </a:ext>
            </a:extLst>
          </p:cNvPr>
          <p:cNvCxnSpPr>
            <a:cxnSpLocks/>
          </p:cNvCxnSpPr>
          <p:nvPr/>
        </p:nvCxnSpPr>
        <p:spPr>
          <a:xfrm>
            <a:off x="4308231" y="3389433"/>
            <a:ext cx="1450731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6B4599C4-CC53-4FE1-9ABD-0E24D68C70F7}"/>
              </a:ext>
            </a:extLst>
          </p:cNvPr>
          <p:cNvSpPr/>
          <p:nvPr/>
        </p:nvSpPr>
        <p:spPr>
          <a:xfrm>
            <a:off x="8159261" y="2198075"/>
            <a:ext cx="1063869" cy="23827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solidFill>
                  <a:srgbClr val="FF0000"/>
                </a:solidFill>
              </a:rPr>
              <a:t>do</a:t>
            </a:r>
          </a:p>
          <a:p>
            <a:r>
              <a:rPr lang="en-US" sz="3200" dirty="0">
                <a:solidFill>
                  <a:srgbClr val="FF0000"/>
                </a:solidFill>
              </a:rPr>
              <a:t>can</a:t>
            </a:r>
          </a:p>
          <a:p>
            <a:r>
              <a:rPr lang="en-US" sz="3200" dirty="0">
                <a:solidFill>
                  <a:srgbClr val="FF0000"/>
                </a:solidFill>
              </a:rPr>
              <a:t>am </a:t>
            </a:r>
          </a:p>
          <a:p>
            <a:r>
              <a:rPr lang="en-US" sz="3200" dirty="0">
                <a:solidFill>
                  <a:srgbClr val="FF0000"/>
                </a:solidFill>
              </a:rPr>
              <a:t>have</a:t>
            </a:r>
          </a:p>
          <a:p>
            <a:r>
              <a:rPr lang="en-US" sz="3200" dirty="0">
                <a:solidFill>
                  <a:srgbClr val="FF0000"/>
                </a:solidFill>
              </a:rPr>
              <a:t>…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43BA3F25-8C69-4503-BC43-F28B32425F85}"/>
              </a:ext>
            </a:extLst>
          </p:cNvPr>
          <p:cNvSpPr/>
          <p:nvPr/>
        </p:nvSpPr>
        <p:spPr>
          <a:xfrm>
            <a:off x="5542084" y="2905861"/>
            <a:ext cx="2453054" cy="8792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solidFill>
                  <a:srgbClr val="FF0000"/>
                </a:solidFill>
              </a:rPr>
              <a:t>Neither 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D72B14FC-FF28-46A6-B1ED-D7486FD45C53}"/>
              </a:ext>
            </a:extLst>
          </p:cNvPr>
          <p:cNvSpPr/>
          <p:nvPr/>
        </p:nvSpPr>
        <p:spPr>
          <a:xfrm>
            <a:off x="8871438" y="3011365"/>
            <a:ext cx="703385" cy="6682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solidFill>
                  <a:srgbClr val="FF0000"/>
                </a:solidFill>
              </a:rPr>
              <a:t>I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9199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CCC7A83-8F1A-4864-BEDF-C2BFBE1B79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1" y="0"/>
            <a:ext cx="12192000" cy="7053631"/>
          </a:xfrm>
          <a:prstGeom prst="rect">
            <a:avLst/>
          </a:prstGeom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515838E-67B7-4D22-86EE-4AE8BFBAD3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8555" y="2427043"/>
            <a:ext cx="5486399" cy="922826"/>
          </a:xfrm>
        </p:spPr>
        <p:txBody>
          <a:bodyPr>
            <a:noAutofit/>
          </a:bodyPr>
          <a:lstStyle/>
          <a:p>
            <a:r>
              <a:rPr lang="en-US" sz="4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Tom is a programmer.</a:t>
            </a:r>
            <a:endParaRPr lang="ru-RU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4498BC43-8A41-4640-ACDA-109D9131ABFD}"/>
              </a:ext>
            </a:extLst>
          </p:cNvPr>
          <p:cNvSpPr/>
          <p:nvPr/>
        </p:nvSpPr>
        <p:spPr>
          <a:xfrm>
            <a:off x="2690447" y="1442670"/>
            <a:ext cx="1115207" cy="984373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>
                <a:solidFill>
                  <a:srgbClr val="FF0000"/>
                </a:solidFill>
              </a:rPr>
              <a:t>+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6" name="Подзаголовок 2">
            <a:extLst>
              <a:ext uri="{FF2B5EF4-FFF2-40B4-BE49-F238E27FC236}">
                <a16:creationId xmlns:a16="http://schemas.microsoft.com/office/drawing/2014/main" id="{F6B5B7B8-6C81-4678-846E-7626026C6500}"/>
              </a:ext>
            </a:extLst>
          </p:cNvPr>
          <p:cNvSpPr txBox="1">
            <a:spLocks/>
          </p:cNvSpPr>
          <p:nvPr/>
        </p:nvSpPr>
        <p:spPr>
          <a:xfrm>
            <a:off x="6172201" y="2427409"/>
            <a:ext cx="5486399" cy="9228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 am I.</a:t>
            </a:r>
            <a:endParaRPr lang="ru-RU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id="{0FA14DB3-D4C9-486C-BB2B-B878D86DDE5F}"/>
              </a:ext>
            </a:extLst>
          </p:cNvPr>
          <p:cNvCxnSpPr/>
          <p:nvPr/>
        </p:nvCxnSpPr>
        <p:spPr>
          <a:xfrm>
            <a:off x="6172201" y="2782949"/>
            <a:ext cx="1395046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одзаголовок 2">
            <a:extLst>
              <a:ext uri="{FF2B5EF4-FFF2-40B4-BE49-F238E27FC236}">
                <a16:creationId xmlns:a16="http://schemas.microsoft.com/office/drawing/2014/main" id="{DC24DFF5-A4CC-4E53-AE50-C7EE3D5E3E87}"/>
              </a:ext>
            </a:extLst>
          </p:cNvPr>
          <p:cNvSpPr txBox="1">
            <a:spLocks/>
          </p:cNvSpPr>
          <p:nvPr/>
        </p:nvSpPr>
        <p:spPr>
          <a:xfrm>
            <a:off x="169985" y="4356772"/>
            <a:ext cx="6356839" cy="9228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Tom is not a programmer.</a:t>
            </a:r>
            <a:endParaRPr lang="ru-RU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6EADC9E9-1D70-4E9D-AA86-373679764BA2}"/>
              </a:ext>
            </a:extLst>
          </p:cNvPr>
          <p:cNvSpPr/>
          <p:nvPr/>
        </p:nvSpPr>
        <p:spPr>
          <a:xfrm>
            <a:off x="2620108" y="3508132"/>
            <a:ext cx="1115207" cy="984373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>
                <a:solidFill>
                  <a:srgbClr val="FF0000"/>
                </a:solidFill>
              </a:rPr>
              <a:t>-</a:t>
            </a:r>
            <a:endParaRPr lang="ru-RU" sz="5400" dirty="0">
              <a:solidFill>
                <a:srgbClr val="FF0000"/>
              </a:solidFill>
            </a:endParaRPr>
          </a:p>
        </p:txBody>
      </p:sp>
      <p:cxnSp>
        <p:nvCxnSpPr>
          <p:cNvPr id="12" name="Прямая со стрелкой 11">
            <a:extLst>
              <a:ext uri="{FF2B5EF4-FFF2-40B4-BE49-F238E27FC236}">
                <a16:creationId xmlns:a16="http://schemas.microsoft.com/office/drawing/2014/main" id="{89E73728-566B-494F-95E3-E8A9291FDC2D}"/>
              </a:ext>
            </a:extLst>
          </p:cNvPr>
          <p:cNvCxnSpPr/>
          <p:nvPr/>
        </p:nvCxnSpPr>
        <p:spPr>
          <a:xfrm>
            <a:off x="6348046" y="4726049"/>
            <a:ext cx="1395046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одзаголовок 2">
            <a:extLst>
              <a:ext uri="{FF2B5EF4-FFF2-40B4-BE49-F238E27FC236}">
                <a16:creationId xmlns:a16="http://schemas.microsoft.com/office/drawing/2014/main" id="{65A02CB9-4447-4C3E-B9F6-A7102BF84642}"/>
              </a:ext>
            </a:extLst>
          </p:cNvPr>
          <p:cNvSpPr txBox="1">
            <a:spLocks/>
          </p:cNvSpPr>
          <p:nvPr/>
        </p:nvSpPr>
        <p:spPr>
          <a:xfrm>
            <a:off x="6526824" y="4392673"/>
            <a:ext cx="5486399" cy="9228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Neither am I.</a:t>
            </a:r>
            <a:endParaRPr lang="ru-RU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7660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11" grpId="0" animBg="1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CCC7A83-8F1A-4864-BEDF-C2BFBE1B79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1" y="0"/>
            <a:ext cx="12192000" cy="7053631"/>
          </a:xfrm>
          <a:prstGeom prst="rect">
            <a:avLst/>
          </a:prstGeom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515838E-67B7-4D22-86EE-4AE8BFBAD3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8555" y="2427043"/>
            <a:ext cx="5486399" cy="922826"/>
          </a:xfrm>
        </p:spPr>
        <p:txBody>
          <a:bodyPr>
            <a:noAutofit/>
          </a:bodyPr>
          <a:lstStyle/>
          <a:p>
            <a:r>
              <a:rPr lang="en-US" sz="4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 have got a dog.</a:t>
            </a:r>
            <a:endParaRPr lang="ru-RU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4498BC43-8A41-4640-ACDA-109D9131ABFD}"/>
              </a:ext>
            </a:extLst>
          </p:cNvPr>
          <p:cNvSpPr/>
          <p:nvPr/>
        </p:nvSpPr>
        <p:spPr>
          <a:xfrm>
            <a:off x="2690447" y="1442670"/>
            <a:ext cx="1115207" cy="984373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>
                <a:solidFill>
                  <a:srgbClr val="FF0000"/>
                </a:solidFill>
              </a:rPr>
              <a:t>+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6" name="Подзаголовок 2">
            <a:extLst>
              <a:ext uri="{FF2B5EF4-FFF2-40B4-BE49-F238E27FC236}">
                <a16:creationId xmlns:a16="http://schemas.microsoft.com/office/drawing/2014/main" id="{F6B5B7B8-6C81-4678-846E-7626026C6500}"/>
              </a:ext>
            </a:extLst>
          </p:cNvPr>
          <p:cNvSpPr txBox="1">
            <a:spLocks/>
          </p:cNvSpPr>
          <p:nvPr/>
        </p:nvSpPr>
        <p:spPr>
          <a:xfrm>
            <a:off x="6172201" y="2427409"/>
            <a:ext cx="5486399" cy="9228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 have I.</a:t>
            </a:r>
            <a:endParaRPr lang="ru-RU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id="{0FA14DB3-D4C9-486C-BB2B-B878D86DDE5F}"/>
              </a:ext>
            </a:extLst>
          </p:cNvPr>
          <p:cNvCxnSpPr/>
          <p:nvPr/>
        </p:nvCxnSpPr>
        <p:spPr>
          <a:xfrm>
            <a:off x="6172201" y="2782949"/>
            <a:ext cx="1395046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одзаголовок 2">
            <a:extLst>
              <a:ext uri="{FF2B5EF4-FFF2-40B4-BE49-F238E27FC236}">
                <a16:creationId xmlns:a16="http://schemas.microsoft.com/office/drawing/2014/main" id="{DC24DFF5-A4CC-4E53-AE50-C7EE3D5E3E87}"/>
              </a:ext>
            </a:extLst>
          </p:cNvPr>
          <p:cNvSpPr txBox="1">
            <a:spLocks/>
          </p:cNvSpPr>
          <p:nvPr/>
        </p:nvSpPr>
        <p:spPr>
          <a:xfrm>
            <a:off x="303334" y="4393409"/>
            <a:ext cx="6356839" cy="9228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 have not got a dog.</a:t>
            </a:r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6EADC9E9-1D70-4E9D-AA86-373679764BA2}"/>
              </a:ext>
            </a:extLst>
          </p:cNvPr>
          <p:cNvSpPr/>
          <p:nvPr/>
        </p:nvSpPr>
        <p:spPr>
          <a:xfrm>
            <a:off x="2620108" y="3508132"/>
            <a:ext cx="1115207" cy="984373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>
                <a:solidFill>
                  <a:srgbClr val="FF0000"/>
                </a:solidFill>
              </a:rPr>
              <a:t>-</a:t>
            </a:r>
            <a:endParaRPr lang="ru-RU" sz="5400" dirty="0">
              <a:solidFill>
                <a:srgbClr val="FF0000"/>
              </a:solidFill>
            </a:endParaRPr>
          </a:p>
        </p:txBody>
      </p:sp>
      <p:cxnSp>
        <p:nvCxnSpPr>
          <p:cNvPr id="12" name="Прямая со стрелкой 11">
            <a:extLst>
              <a:ext uri="{FF2B5EF4-FFF2-40B4-BE49-F238E27FC236}">
                <a16:creationId xmlns:a16="http://schemas.microsoft.com/office/drawing/2014/main" id="{89E73728-566B-494F-95E3-E8A9291FDC2D}"/>
              </a:ext>
            </a:extLst>
          </p:cNvPr>
          <p:cNvCxnSpPr/>
          <p:nvPr/>
        </p:nvCxnSpPr>
        <p:spPr>
          <a:xfrm>
            <a:off x="6564924" y="4717256"/>
            <a:ext cx="1395046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одзаголовок 2">
            <a:extLst>
              <a:ext uri="{FF2B5EF4-FFF2-40B4-BE49-F238E27FC236}">
                <a16:creationId xmlns:a16="http://schemas.microsoft.com/office/drawing/2014/main" id="{65A02CB9-4447-4C3E-B9F6-A7102BF84642}"/>
              </a:ext>
            </a:extLst>
          </p:cNvPr>
          <p:cNvSpPr txBox="1">
            <a:spLocks/>
          </p:cNvSpPr>
          <p:nvPr/>
        </p:nvSpPr>
        <p:spPr>
          <a:xfrm>
            <a:off x="7086601" y="4393409"/>
            <a:ext cx="5486399" cy="9228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Neither have I.</a:t>
            </a:r>
            <a:endParaRPr lang="ru-RU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7204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11" grpId="0" animBg="1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CCC7A83-8F1A-4864-BEDF-C2BFBE1B79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1" y="0"/>
            <a:ext cx="12192000" cy="7053631"/>
          </a:xfrm>
          <a:prstGeom prst="rect">
            <a:avLst/>
          </a:prstGeom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515838E-67B7-4D22-86EE-4AE8BFBAD3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8555" y="2427043"/>
            <a:ext cx="5486399" cy="922826"/>
          </a:xfrm>
        </p:spPr>
        <p:txBody>
          <a:bodyPr>
            <a:noAutofit/>
          </a:bodyPr>
          <a:lstStyle/>
          <a:p>
            <a:r>
              <a:rPr lang="en-US" sz="4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Anna likes reading.</a:t>
            </a:r>
            <a:endParaRPr lang="ru-RU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4498BC43-8A41-4640-ACDA-109D9131ABFD}"/>
              </a:ext>
            </a:extLst>
          </p:cNvPr>
          <p:cNvSpPr/>
          <p:nvPr/>
        </p:nvSpPr>
        <p:spPr>
          <a:xfrm>
            <a:off x="2690447" y="1442670"/>
            <a:ext cx="1115207" cy="984373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>
                <a:solidFill>
                  <a:srgbClr val="FF0000"/>
                </a:solidFill>
              </a:rPr>
              <a:t>+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6" name="Подзаголовок 2">
            <a:extLst>
              <a:ext uri="{FF2B5EF4-FFF2-40B4-BE49-F238E27FC236}">
                <a16:creationId xmlns:a16="http://schemas.microsoft.com/office/drawing/2014/main" id="{F6B5B7B8-6C81-4678-846E-7626026C6500}"/>
              </a:ext>
            </a:extLst>
          </p:cNvPr>
          <p:cNvSpPr txBox="1">
            <a:spLocks/>
          </p:cNvSpPr>
          <p:nvPr/>
        </p:nvSpPr>
        <p:spPr>
          <a:xfrm>
            <a:off x="6172201" y="2427409"/>
            <a:ext cx="5486399" cy="9228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 do I.</a:t>
            </a:r>
            <a:endParaRPr lang="ru-RU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id="{0FA14DB3-D4C9-486C-BB2B-B878D86DDE5F}"/>
              </a:ext>
            </a:extLst>
          </p:cNvPr>
          <p:cNvCxnSpPr/>
          <p:nvPr/>
        </p:nvCxnSpPr>
        <p:spPr>
          <a:xfrm>
            <a:off x="6172201" y="2782949"/>
            <a:ext cx="1395046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одзаголовок 2">
            <a:extLst>
              <a:ext uri="{FF2B5EF4-FFF2-40B4-BE49-F238E27FC236}">
                <a16:creationId xmlns:a16="http://schemas.microsoft.com/office/drawing/2014/main" id="{DC24DFF5-A4CC-4E53-AE50-C7EE3D5E3E87}"/>
              </a:ext>
            </a:extLst>
          </p:cNvPr>
          <p:cNvSpPr txBox="1">
            <a:spLocks/>
          </p:cNvSpPr>
          <p:nvPr/>
        </p:nvSpPr>
        <p:spPr>
          <a:xfrm>
            <a:off x="402982" y="4388829"/>
            <a:ext cx="6356839" cy="9228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Anna doesn’t like reading.</a:t>
            </a:r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6EADC9E9-1D70-4E9D-AA86-373679764BA2}"/>
              </a:ext>
            </a:extLst>
          </p:cNvPr>
          <p:cNvSpPr/>
          <p:nvPr/>
        </p:nvSpPr>
        <p:spPr>
          <a:xfrm>
            <a:off x="2620108" y="3508132"/>
            <a:ext cx="1115207" cy="984373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>
                <a:solidFill>
                  <a:srgbClr val="FF0000"/>
                </a:solidFill>
              </a:rPr>
              <a:t>-</a:t>
            </a:r>
            <a:endParaRPr lang="ru-RU" sz="5400" dirty="0">
              <a:solidFill>
                <a:srgbClr val="FF0000"/>
              </a:solidFill>
            </a:endParaRPr>
          </a:p>
        </p:txBody>
      </p:sp>
      <p:cxnSp>
        <p:nvCxnSpPr>
          <p:cNvPr id="12" name="Прямая со стрелкой 11">
            <a:extLst>
              <a:ext uri="{FF2B5EF4-FFF2-40B4-BE49-F238E27FC236}">
                <a16:creationId xmlns:a16="http://schemas.microsoft.com/office/drawing/2014/main" id="{89E73728-566B-494F-95E3-E8A9291FDC2D}"/>
              </a:ext>
            </a:extLst>
          </p:cNvPr>
          <p:cNvCxnSpPr/>
          <p:nvPr/>
        </p:nvCxnSpPr>
        <p:spPr>
          <a:xfrm>
            <a:off x="6564924" y="4717256"/>
            <a:ext cx="1395046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одзаголовок 2">
            <a:extLst>
              <a:ext uri="{FF2B5EF4-FFF2-40B4-BE49-F238E27FC236}">
                <a16:creationId xmlns:a16="http://schemas.microsoft.com/office/drawing/2014/main" id="{65A02CB9-4447-4C3E-B9F6-A7102BF84642}"/>
              </a:ext>
            </a:extLst>
          </p:cNvPr>
          <p:cNvSpPr txBox="1">
            <a:spLocks/>
          </p:cNvSpPr>
          <p:nvPr/>
        </p:nvSpPr>
        <p:spPr>
          <a:xfrm>
            <a:off x="7086601" y="4393409"/>
            <a:ext cx="5486399" cy="9228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Neither do I.</a:t>
            </a:r>
            <a:endParaRPr lang="ru-RU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465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11" grpId="0" animBg="1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CCC7A83-8F1A-4864-BEDF-C2BFBE1B79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1" y="0"/>
            <a:ext cx="12192000" cy="7053631"/>
          </a:xfrm>
          <a:prstGeom prst="rect">
            <a:avLst/>
          </a:prstGeom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515838E-67B7-4D22-86EE-4AE8BFBAD3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7007" y="2427043"/>
            <a:ext cx="6409594" cy="922826"/>
          </a:xfrm>
        </p:spPr>
        <p:txBody>
          <a:bodyPr>
            <a:noAutofit/>
          </a:bodyPr>
          <a:lstStyle/>
          <a:p>
            <a:r>
              <a:rPr lang="en-US" sz="4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spent a week in Siberia.</a:t>
            </a:r>
            <a:endParaRPr lang="ru-RU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4498BC43-8A41-4640-ACDA-109D9131ABFD}"/>
              </a:ext>
            </a:extLst>
          </p:cNvPr>
          <p:cNvSpPr/>
          <p:nvPr/>
        </p:nvSpPr>
        <p:spPr>
          <a:xfrm>
            <a:off x="2690447" y="1442670"/>
            <a:ext cx="1115207" cy="984373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>
                <a:solidFill>
                  <a:srgbClr val="FF0000"/>
                </a:solidFill>
              </a:rPr>
              <a:t>+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6" name="Подзаголовок 2">
            <a:extLst>
              <a:ext uri="{FF2B5EF4-FFF2-40B4-BE49-F238E27FC236}">
                <a16:creationId xmlns:a16="http://schemas.microsoft.com/office/drawing/2014/main" id="{F6B5B7B8-6C81-4678-846E-7626026C6500}"/>
              </a:ext>
            </a:extLst>
          </p:cNvPr>
          <p:cNvSpPr txBox="1">
            <a:spLocks/>
          </p:cNvSpPr>
          <p:nvPr/>
        </p:nvSpPr>
        <p:spPr>
          <a:xfrm>
            <a:off x="7262447" y="2464591"/>
            <a:ext cx="5486399" cy="9228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 did I.</a:t>
            </a:r>
            <a:endParaRPr lang="ru-RU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id="{0FA14DB3-D4C9-486C-BB2B-B878D86DDE5F}"/>
              </a:ext>
            </a:extLst>
          </p:cNvPr>
          <p:cNvCxnSpPr/>
          <p:nvPr/>
        </p:nvCxnSpPr>
        <p:spPr>
          <a:xfrm>
            <a:off x="7332786" y="2831490"/>
            <a:ext cx="1395046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одзаголовок 2">
            <a:extLst>
              <a:ext uri="{FF2B5EF4-FFF2-40B4-BE49-F238E27FC236}">
                <a16:creationId xmlns:a16="http://schemas.microsoft.com/office/drawing/2014/main" id="{DC24DFF5-A4CC-4E53-AE50-C7EE3D5E3E87}"/>
              </a:ext>
            </a:extLst>
          </p:cNvPr>
          <p:cNvSpPr txBox="1">
            <a:spLocks/>
          </p:cNvSpPr>
          <p:nvPr/>
        </p:nvSpPr>
        <p:spPr>
          <a:xfrm>
            <a:off x="0" y="4440667"/>
            <a:ext cx="8115300" cy="9228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didn’t spend a week in Siberia.</a:t>
            </a:r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6EADC9E9-1D70-4E9D-AA86-373679764BA2}"/>
              </a:ext>
            </a:extLst>
          </p:cNvPr>
          <p:cNvSpPr/>
          <p:nvPr/>
        </p:nvSpPr>
        <p:spPr>
          <a:xfrm>
            <a:off x="2620108" y="3508132"/>
            <a:ext cx="1115207" cy="984373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>
                <a:solidFill>
                  <a:srgbClr val="FF0000"/>
                </a:solidFill>
              </a:rPr>
              <a:t>-</a:t>
            </a:r>
            <a:endParaRPr lang="ru-RU" sz="5400" dirty="0">
              <a:solidFill>
                <a:srgbClr val="FF0000"/>
              </a:solidFill>
            </a:endParaRPr>
          </a:p>
        </p:txBody>
      </p:sp>
      <p:cxnSp>
        <p:nvCxnSpPr>
          <p:cNvPr id="12" name="Прямая со стрелкой 11">
            <a:extLst>
              <a:ext uri="{FF2B5EF4-FFF2-40B4-BE49-F238E27FC236}">
                <a16:creationId xmlns:a16="http://schemas.microsoft.com/office/drawing/2014/main" id="{89E73728-566B-494F-95E3-E8A9291FDC2D}"/>
              </a:ext>
            </a:extLst>
          </p:cNvPr>
          <p:cNvCxnSpPr/>
          <p:nvPr/>
        </p:nvCxnSpPr>
        <p:spPr>
          <a:xfrm>
            <a:off x="7561386" y="4734841"/>
            <a:ext cx="1395046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одзаголовок 2">
            <a:extLst>
              <a:ext uri="{FF2B5EF4-FFF2-40B4-BE49-F238E27FC236}">
                <a16:creationId xmlns:a16="http://schemas.microsoft.com/office/drawing/2014/main" id="{65A02CB9-4447-4C3E-B9F6-A7102BF84642}"/>
              </a:ext>
            </a:extLst>
          </p:cNvPr>
          <p:cNvSpPr txBox="1">
            <a:spLocks/>
          </p:cNvSpPr>
          <p:nvPr/>
        </p:nvSpPr>
        <p:spPr>
          <a:xfrm>
            <a:off x="7719647" y="4440667"/>
            <a:ext cx="5486399" cy="9228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Neither did I.</a:t>
            </a:r>
            <a:endParaRPr lang="ru-RU" sz="4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875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11" grpId="0" animBg="1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CCC7A83-8F1A-4864-BEDF-C2BFBE1B79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053631"/>
          </a:xfrm>
          <a:prstGeom prst="rect">
            <a:avLst/>
          </a:prstGeom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515838E-67B7-4D22-86EE-4AE8BFBAD3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7007" y="2427043"/>
            <a:ext cx="6409594" cy="922826"/>
          </a:xfrm>
        </p:spPr>
        <p:txBody>
          <a:bodyPr>
            <a:noAutofit/>
          </a:bodyPr>
          <a:lstStyle/>
          <a:p>
            <a:r>
              <a:rPr lang="en-US" sz="4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will come.</a:t>
            </a:r>
            <a:endParaRPr lang="ru-RU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4498BC43-8A41-4640-ACDA-109D9131ABFD}"/>
              </a:ext>
            </a:extLst>
          </p:cNvPr>
          <p:cNvSpPr/>
          <p:nvPr/>
        </p:nvSpPr>
        <p:spPr>
          <a:xfrm>
            <a:off x="2690447" y="1442670"/>
            <a:ext cx="1115207" cy="984373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>
                <a:solidFill>
                  <a:srgbClr val="FF0000"/>
                </a:solidFill>
              </a:rPr>
              <a:t>+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6" name="Подзаголовок 2">
            <a:extLst>
              <a:ext uri="{FF2B5EF4-FFF2-40B4-BE49-F238E27FC236}">
                <a16:creationId xmlns:a16="http://schemas.microsoft.com/office/drawing/2014/main" id="{F6B5B7B8-6C81-4678-846E-7626026C6500}"/>
              </a:ext>
            </a:extLst>
          </p:cNvPr>
          <p:cNvSpPr txBox="1">
            <a:spLocks/>
          </p:cNvSpPr>
          <p:nvPr/>
        </p:nvSpPr>
        <p:spPr>
          <a:xfrm>
            <a:off x="6356841" y="2391322"/>
            <a:ext cx="5486399" cy="9228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 will I.</a:t>
            </a:r>
            <a:endParaRPr lang="ru-RU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id="{0FA14DB3-D4C9-486C-BB2B-B878D86DDE5F}"/>
              </a:ext>
            </a:extLst>
          </p:cNvPr>
          <p:cNvCxnSpPr/>
          <p:nvPr/>
        </p:nvCxnSpPr>
        <p:spPr>
          <a:xfrm>
            <a:off x="5867401" y="2778736"/>
            <a:ext cx="1395046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одзаголовок 2">
            <a:extLst>
              <a:ext uri="{FF2B5EF4-FFF2-40B4-BE49-F238E27FC236}">
                <a16:creationId xmlns:a16="http://schemas.microsoft.com/office/drawing/2014/main" id="{DC24DFF5-A4CC-4E53-AE50-C7EE3D5E3E87}"/>
              </a:ext>
            </a:extLst>
          </p:cNvPr>
          <p:cNvSpPr txBox="1">
            <a:spLocks/>
          </p:cNvSpPr>
          <p:nvPr/>
        </p:nvSpPr>
        <p:spPr>
          <a:xfrm>
            <a:off x="867511" y="4475471"/>
            <a:ext cx="5969977" cy="9228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will not come.</a:t>
            </a:r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6EADC9E9-1D70-4E9D-AA86-373679764BA2}"/>
              </a:ext>
            </a:extLst>
          </p:cNvPr>
          <p:cNvSpPr/>
          <p:nvPr/>
        </p:nvSpPr>
        <p:spPr>
          <a:xfrm>
            <a:off x="2620108" y="3508132"/>
            <a:ext cx="1115207" cy="984373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>
                <a:solidFill>
                  <a:srgbClr val="FF0000"/>
                </a:solidFill>
              </a:rPr>
              <a:t>-</a:t>
            </a:r>
            <a:endParaRPr lang="ru-RU" sz="5400" dirty="0">
              <a:solidFill>
                <a:srgbClr val="FF0000"/>
              </a:solidFill>
            </a:endParaRPr>
          </a:p>
        </p:txBody>
      </p:sp>
      <p:cxnSp>
        <p:nvCxnSpPr>
          <p:cNvPr id="12" name="Прямая со стрелкой 11">
            <a:extLst>
              <a:ext uri="{FF2B5EF4-FFF2-40B4-BE49-F238E27FC236}">
                <a16:creationId xmlns:a16="http://schemas.microsoft.com/office/drawing/2014/main" id="{89E73728-566B-494F-95E3-E8A9291FDC2D}"/>
              </a:ext>
            </a:extLst>
          </p:cNvPr>
          <p:cNvCxnSpPr/>
          <p:nvPr/>
        </p:nvCxnSpPr>
        <p:spPr>
          <a:xfrm>
            <a:off x="6233748" y="4902080"/>
            <a:ext cx="1395046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одзаголовок 2">
            <a:extLst>
              <a:ext uri="{FF2B5EF4-FFF2-40B4-BE49-F238E27FC236}">
                <a16:creationId xmlns:a16="http://schemas.microsoft.com/office/drawing/2014/main" id="{65A02CB9-4447-4C3E-B9F6-A7102BF84642}"/>
              </a:ext>
            </a:extLst>
          </p:cNvPr>
          <p:cNvSpPr txBox="1">
            <a:spLocks/>
          </p:cNvSpPr>
          <p:nvPr/>
        </p:nvSpPr>
        <p:spPr>
          <a:xfrm>
            <a:off x="6809645" y="4536653"/>
            <a:ext cx="5486399" cy="9228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Neither will I.</a:t>
            </a:r>
            <a:endParaRPr lang="ru-RU" sz="4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783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11" grpId="0" animBg="1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272A2ED-29C6-4F85-9B5B-147CA52515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05363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993B6F-249F-4BDB-8EE2-16A993502E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38191" y="2920146"/>
            <a:ext cx="4530970" cy="2321170"/>
          </a:xfrm>
        </p:spPr>
        <p:txBody>
          <a:bodyPr>
            <a:normAutofit fontScale="90000"/>
          </a:bodyPr>
          <a:lstStyle/>
          <a:p>
            <a: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Jim and Don are twins. They have the same habits, likes and dislikes.</a:t>
            </a:r>
            <a:r>
              <a:rPr lang="ru-RU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Read about Jim and speak about Don.</a:t>
            </a:r>
            <a:endParaRPr lang="ru-RU" sz="4000" dirty="0">
              <a:solidFill>
                <a:srgbClr val="6600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0EB1924-48A2-4801-ABA7-D8CA19CDAC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76" y="1904451"/>
            <a:ext cx="5857464" cy="3244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36553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</TotalTime>
  <Words>314</Words>
  <Application>Microsoft Office PowerPoint</Application>
  <PresentationFormat>Широкоэкранный</PresentationFormat>
  <Paragraphs>96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Monotype Corsiva</vt:lpstr>
      <vt:lpstr>Times New Roman</vt:lpstr>
      <vt:lpstr>Тема Office</vt:lpstr>
      <vt:lpstr>So am I.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Jim and Don are twins. They have the same habits, likes and dislikes. Read about Jim and speak about Don.</vt:lpstr>
      <vt:lpstr>Jim is a young man of twenty-six.</vt:lpstr>
      <vt:lpstr>Jim doesn’t have a lot of free time.</vt:lpstr>
      <vt:lpstr>He is fine athlete.</vt:lpstr>
      <vt:lpstr>He can ski better than most of his friends.</vt:lpstr>
      <vt:lpstr>He doesn’t go to Switzerland.</vt:lpstr>
      <vt:lpstr>Jim meets them in the mountains.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Pronouns</dc:title>
  <dc:creator>Admin</dc:creator>
  <cp:lastModifiedBy>Admin</cp:lastModifiedBy>
  <cp:revision>29</cp:revision>
  <dcterms:created xsi:type="dcterms:W3CDTF">2023-02-25T14:19:42Z</dcterms:created>
  <dcterms:modified xsi:type="dcterms:W3CDTF">2023-04-10T08:42:28Z</dcterms:modified>
</cp:coreProperties>
</file>