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53" r:id="rId1"/>
  </p:sldMasterIdLst>
  <p:notesMasterIdLst>
    <p:notesMasterId r:id="rId12"/>
  </p:notesMasterIdLst>
  <p:sldIdLst>
    <p:sldId id="266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Средний стиль 2 —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16D9F66E-5EB9-4882-86FB-DCBF35E3C3E4}" styleName="Средний стиль 4 —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248"/>
    <p:restoredTop sz="94674"/>
  </p:normalViewPr>
  <p:slideViewPr>
    <p:cSldViewPr snapToGrid="0">
      <p:cViewPr varScale="1">
        <p:scale>
          <a:sx n="124" d="100"/>
          <a:sy n="124" d="100"/>
        </p:scale>
        <p:origin x="408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46B704-73E4-8B4F-84E0-1D345B97F6AD}" type="datetimeFigureOut">
              <a:rPr lang="ru-RU" smtClean="0"/>
              <a:t>30.04.2023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C8D3F3A-0C06-3B41-A9E6-F2A714496D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26181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2E148-EE84-D748-A35B-67613F405BC6}" type="datetimeFigureOut">
              <a:rPr lang="ru-RU" smtClean="0"/>
              <a:t>30.04.2023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EBB5EC-8685-7446-A1EF-1AD31CADB77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76637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2E148-EE84-D748-A35B-67613F405BC6}" type="datetimeFigureOut">
              <a:rPr lang="ru-RU" smtClean="0"/>
              <a:t>30.04.2023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EBB5EC-8685-7446-A1EF-1AD31CADB77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49258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2E148-EE84-D748-A35B-67613F405BC6}" type="datetimeFigureOut">
              <a:rPr lang="ru-RU" smtClean="0"/>
              <a:t>30.04.2023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EBB5EC-8685-7446-A1EF-1AD31CADB77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284785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2E148-EE84-D748-A35B-67613F405BC6}" type="datetimeFigureOut">
              <a:rPr lang="ru-RU" smtClean="0"/>
              <a:t>30.04.2023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EBB5EC-8685-7446-A1EF-1AD31CADB778}" type="slidenum">
              <a:rPr lang="ru-RU" smtClean="0"/>
              <a:t>‹#›</a:t>
            </a:fld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57677143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2E148-EE84-D748-A35B-67613F405BC6}" type="datetimeFigureOut">
              <a:rPr lang="ru-RU" smtClean="0"/>
              <a:t>30.04.2023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EBB5EC-8685-7446-A1EF-1AD31CADB77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979640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2E148-EE84-D748-A35B-67613F405BC6}" type="datetimeFigureOut">
              <a:rPr lang="ru-RU" smtClean="0"/>
              <a:t>30.04.2023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EBB5EC-8685-7446-A1EF-1AD31CADB77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557254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2E148-EE84-D748-A35B-67613F405BC6}" type="datetimeFigureOut">
              <a:rPr lang="ru-RU" smtClean="0"/>
              <a:t>30.04.2023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EBB5EC-8685-7446-A1EF-1AD31CADB77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564487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2E148-EE84-D748-A35B-67613F405BC6}" type="datetimeFigureOut">
              <a:rPr lang="ru-RU" smtClean="0"/>
              <a:t>30.04.2023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EBB5EC-8685-7446-A1EF-1AD31CADB77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837752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2E148-EE84-D748-A35B-67613F405BC6}" type="datetimeFigureOut">
              <a:rPr lang="ru-RU" smtClean="0"/>
              <a:t>30.04.2023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EBB5EC-8685-7446-A1EF-1AD31CADB77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3553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2E148-EE84-D748-A35B-67613F405BC6}" type="datetimeFigureOut">
              <a:rPr lang="ru-RU" smtClean="0"/>
              <a:t>30.04.2023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EBB5EC-8685-7446-A1EF-1AD31CADB77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14872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2E148-EE84-D748-A35B-67613F405BC6}" type="datetimeFigureOut">
              <a:rPr lang="ru-RU" smtClean="0"/>
              <a:t>30.04.2023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EBB5EC-8685-7446-A1EF-1AD31CADB77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63681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2E148-EE84-D748-A35B-67613F405BC6}" type="datetimeFigureOut">
              <a:rPr lang="ru-RU" smtClean="0"/>
              <a:t>30.04.2023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EBB5EC-8685-7446-A1EF-1AD31CADB77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96379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2E148-EE84-D748-A35B-67613F405BC6}" type="datetimeFigureOut">
              <a:rPr lang="ru-RU" smtClean="0"/>
              <a:t>30.04.2023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EBB5EC-8685-7446-A1EF-1AD31CADB77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94695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2E148-EE84-D748-A35B-67613F405BC6}" type="datetimeFigureOut">
              <a:rPr lang="ru-RU" smtClean="0"/>
              <a:t>30.04.2023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EBB5EC-8685-7446-A1EF-1AD31CADB77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71557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2E148-EE84-D748-A35B-67613F405BC6}" type="datetimeFigureOut">
              <a:rPr lang="ru-RU" smtClean="0"/>
              <a:t>30.04.2023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EBB5EC-8685-7446-A1EF-1AD31CADB77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18319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2E148-EE84-D748-A35B-67613F405BC6}" type="datetimeFigureOut">
              <a:rPr lang="ru-RU" smtClean="0"/>
              <a:t>30.04.2023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EBB5EC-8685-7446-A1EF-1AD31CADB77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94587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2E148-EE84-D748-A35B-67613F405BC6}" type="datetimeFigureOut">
              <a:rPr lang="ru-RU" smtClean="0"/>
              <a:t>30.04.2023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EBB5EC-8685-7446-A1EF-1AD31CADB77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47521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02A2E148-EE84-D748-A35B-67613F405BC6}" type="datetimeFigureOut">
              <a:rPr lang="ru-RU" smtClean="0"/>
              <a:t>30.04.2023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54EBB5EC-8685-7446-A1EF-1AD31CADB77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20447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4" r:id="rId1"/>
    <p:sldLayoutId id="2147483755" r:id="rId2"/>
    <p:sldLayoutId id="2147483756" r:id="rId3"/>
    <p:sldLayoutId id="2147483757" r:id="rId4"/>
    <p:sldLayoutId id="2147483758" r:id="rId5"/>
    <p:sldLayoutId id="2147483759" r:id="rId6"/>
    <p:sldLayoutId id="2147483760" r:id="rId7"/>
    <p:sldLayoutId id="2147483761" r:id="rId8"/>
    <p:sldLayoutId id="2147483762" r:id="rId9"/>
    <p:sldLayoutId id="2147483763" r:id="rId10"/>
    <p:sldLayoutId id="2147483764" r:id="rId11"/>
    <p:sldLayoutId id="2147483765" r:id="rId12"/>
    <p:sldLayoutId id="2147483766" r:id="rId13"/>
    <p:sldLayoutId id="2147483767" r:id="rId14"/>
    <p:sldLayoutId id="2147483768" r:id="rId15"/>
    <p:sldLayoutId id="2147483769" r:id="rId16"/>
    <p:sldLayoutId id="2147483770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Relationship Id="rId6" Type="http://schemas.openxmlformats.org/officeDocument/2006/relationships/slide" Target="slide6.xml"/><Relationship Id="rId5" Type="http://schemas.openxmlformats.org/officeDocument/2006/relationships/slide" Target="slide8.xml"/><Relationship Id="rId4" Type="http://schemas.openxmlformats.org/officeDocument/2006/relationships/slide" Target="slide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slide" Target="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" Target="slide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10.xml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C09344A8-4D94-B4CF-13E8-24C1750FBEB9}"/>
              </a:ext>
            </a:extLst>
          </p:cNvPr>
          <p:cNvSpPr/>
          <p:nvPr/>
        </p:nvSpPr>
        <p:spPr>
          <a:xfrm>
            <a:off x="1564334" y="1847453"/>
            <a:ext cx="8727454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Занимательная грамматика-2</a:t>
            </a:r>
          </a:p>
          <a:p>
            <a:pPr algn="ctr"/>
            <a:r>
              <a:rPr lang="ru-RU" sz="5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(2 класс)</a:t>
            </a:r>
            <a:endParaRPr lang="ru-RU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3DB02EA-9A5D-E3E6-31DD-B4B380C9EA3A}"/>
              </a:ext>
            </a:extLst>
          </p:cNvPr>
          <p:cNvSpPr txBox="1"/>
          <p:nvPr/>
        </p:nvSpPr>
        <p:spPr>
          <a:xfrm>
            <a:off x="7952198" y="4777483"/>
            <a:ext cx="289136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Романова М.В.,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 начальных классов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02585F8-BD23-B0DC-B2C1-C5D700677F21}"/>
              </a:ext>
            </a:extLst>
          </p:cNvPr>
          <p:cNvSpPr txBox="1"/>
          <p:nvPr/>
        </p:nvSpPr>
        <p:spPr>
          <a:xfrm>
            <a:off x="3783038" y="302417"/>
            <a:ext cx="38765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МАОУ «Средняя школа № 45» ПКГО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533EE146-DE26-E789-BADA-E53A7C99424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0141" y="4187076"/>
            <a:ext cx="1498600" cy="2120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704255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>
            <a:extLst>
              <a:ext uri="{FF2B5EF4-FFF2-40B4-BE49-F238E27FC236}">
                <a16:creationId xmlns:a16="http://schemas.microsoft.com/office/drawing/2014/main" id="{E34DD9ED-DC65-8043-8822-D0D0AEC1A943}"/>
              </a:ext>
            </a:extLst>
          </p:cNvPr>
          <p:cNvGrpSpPr/>
          <p:nvPr/>
        </p:nvGrpSpPr>
        <p:grpSpPr>
          <a:xfrm>
            <a:off x="10369227" y="5490525"/>
            <a:ext cx="1219401" cy="761994"/>
            <a:chOff x="10369227" y="5490525"/>
            <a:chExt cx="1219401" cy="761994"/>
          </a:xfrm>
        </p:grpSpPr>
        <p:sp>
          <p:nvSpPr>
            <p:cNvPr id="3" name="Скругленный прямоугольник 2">
              <a:hlinkClick r:id="rId2" action="ppaction://hlinksldjump"/>
              <a:extLst>
                <a:ext uri="{FF2B5EF4-FFF2-40B4-BE49-F238E27FC236}">
                  <a16:creationId xmlns:a16="http://schemas.microsoft.com/office/drawing/2014/main" id="{D9F5579D-DCF0-583D-F25B-9477D8F0BFE0}"/>
                </a:ext>
              </a:extLst>
            </p:cNvPr>
            <p:cNvSpPr/>
            <p:nvPr/>
          </p:nvSpPr>
          <p:spPr>
            <a:xfrm>
              <a:off x="10369227" y="5490525"/>
              <a:ext cx="1219401" cy="761994"/>
            </a:xfrm>
            <a:prstGeom prst="roundRect">
              <a:avLst/>
            </a:prstGeom>
            <a:solidFill>
              <a:schemeClr val="accent4"/>
            </a:solidFill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4" name="Выгнутая вправо стрелка 3">
              <a:hlinkClick r:id="rId2" action="ppaction://hlinksldjump"/>
              <a:extLst>
                <a:ext uri="{FF2B5EF4-FFF2-40B4-BE49-F238E27FC236}">
                  <a16:creationId xmlns:a16="http://schemas.microsoft.com/office/drawing/2014/main" id="{2E92221E-8204-1A97-BD04-13600FD17807}"/>
                </a:ext>
              </a:extLst>
            </p:cNvPr>
            <p:cNvSpPr/>
            <p:nvPr/>
          </p:nvSpPr>
          <p:spPr>
            <a:xfrm>
              <a:off x="10734932" y="5672271"/>
              <a:ext cx="487990" cy="398502"/>
            </a:xfrm>
            <a:prstGeom prst="curvedLeftArrow">
              <a:avLst/>
            </a:prstGeom>
            <a:solidFill>
              <a:srgbClr val="00B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</p:grp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49721C2E-643E-0A02-F078-FF4C49703848}"/>
              </a:ext>
            </a:extLst>
          </p:cNvPr>
          <p:cNvSpPr/>
          <p:nvPr/>
        </p:nvSpPr>
        <p:spPr>
          <a:xfrm>
            <a:off x="3742982" y="236492"/>
            <a:ext cx="470603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Проверьте себя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D716DF2-CD54-108D-9C5C-15B63548A6DA}"/>
              </a:ext>
            </a:extLst>
          </p:cNvPr>
          <p:cNvSpPr txBox="1"/>
          <p:nvPr/>
        </p:nvSpPr>
        <p:spPr>
          <a:xfrm>
            <a:off x="4250939" y="2174732"/>
            <a:ext cx="8396151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54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Селена</a:t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90018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>
            <a:hlinkClick r:id="rId2" action="ppaction://hlinksldjump"/>
            <a:extLst>
              <a:ext uri="{FF2B5EF4-FFF2-40B4-BE49-F238E27FC236}">
                <a16:creationId xmlns:a16="http://schemas.microsoft.com/office/drawing/2014/main" id="{650DD062-40C7-BE6D-2C2D-3B9D56FB313E}"/>
              </a:ext>
            </a:extLst>
          </p:cNvPr>
          <p:cNvSpPr/>
          <p:nvPr/>
        </p:nvSpPr>
        <p:spPr>
          <a:xfrm>
            <a:off x="1489337" y="1767710"/>
            <a:ext cx="3554858" cy="719191"/>
          </a:xfrm>
          <a:prstGeom prst="rect">
            <a:avLst/>
          </a:prstGeom>
          <a:solidFill>
            <a:schemeClr val="accent4"/>
          </a:solidFill>
          <a:scene3d>
            <a:camera prst="orthographicFront"/>
            <a:lightRig rig="threePt" dir="t"/>
          </a:scene3d>
          <a:sp3d contourW="12700">
            <a:bevelT w="165100" prst="coolSlant"/>
            <a:bevelB prst="relaxedInset"/>
            <a:contourClr>
              <a:srgbClr val="00B050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Деформированный текст</a:t>
            </a:r>
          </a:p>
        </p:txBody>
      </p:sp>
      <p:sp>
        <p:nvSpPr>
          <p:cNvPr id="11" name="Прямоугольник 10">
            <a:hlinkClick r:id="rId3" action="ppaction://hlinksldjump"/>
            <a:extLst>
              <a:ext uri="{FF2B5EF4-FFF2-40B4-BE49-F238E27FC236}">
                <a16:creationId xmlns:a16="http://schemas.microsoft.com/office/drawing/2014/main" id="{5A696CC6-F366-064D-6DE0-DD3428D11779}"/>
              </a:ext>
            </a:extLst>
          </p:cNvPr>
          <p:cNvSpPr/>
          <p:nvPr/>
        </p:nvSpPr>
        <p:spPr>
          <a:xfrm>
            <a:off x="1489337" y="3429000"/>
            <a:ext cx="3554858" cy="719191"/>
          </a:xfrm>
          <a:prstGeom prst="rect">
            <a:avLst/>
          </a:prstGeom>
          <a:solidFill>
            <a:schemeClr val="accent4"/>
          </a:solidFill>
          <a:scene3d>
            <a:camera prst="orthographicFront"/>
            <a:lightRig rig="threePt" dir="t"/>
          </a:scene3d>
          <a:sp3d contourW="12700">
            <a:bevelT w="165100" prst="coolSlant"/>
            <a:bevelB prst="relaxedInset"/>
            <a:contourClr>
              <a:srgbClr val="00B050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Словарные слова</a:t>
            </a:r>
          </a:p>
        </p:txBody>
      </p:sp>
      <p:sp>
        <p:nvSpPr>
          <p:cNvPr id="13" name="Прямоугольник 12">
            <a:hlinkClick r:id="rId4" action="ppaction://hlinksldjump"/>
            <a:extLst>
              <a:ext uri="{FF2B5EF4-FFF2-40B4-BE49-F238E27FC236}">
                <a16:creationId xmlns:a16="http://schemas.microsoft.com/office/drawing/2014/main" id="{E390203C-117B-7862-1627-867E10F967AF}"/>
              </a:ext>
            </a:extLst>
          </p:cNvPr>
          <p:cNvSpPr/>
          <p:nvPr/>
        </p:nvSpPr>
        <p:spPr>
          <a:xfrm>
            <a:off x="4318571" y="4730694"/>
            <a:ext cx="3554858" cy="719191"/>
          </a:xfrm>
          <a:prstGeom prst="rect">
            <a:avLst/>
          </a:prstGeom>
          <a:solidFill>
            <a:schemeClr val="accent4"/>
          </a:solidFill>
          <a:scene3d>
            <a:camera prst="orthographicFront"/>
            <a:lightRig rig="threePt" dir="t"/>
          </a:scene3d>
          <a:sp3d contourW="12700">
            <a:bevelT w="165100" prst="coolSlant"/>
            <a:bevelB prst="relaxedInset"/>
            <a:contourClr>
              <a:srgbClr val="00B050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Занимательные задачи</a:t>
            </a:r>
          </a:p>
        </p:txBody>
      </p:sp>
      <p:sp>
        <p:nvSpPr>
          <p:cNvPr id="14" name="Прямоугольник 13">
            <a:hlinkClick r:id="rId5" action="ppaction://hlinksldjump"/>
            <a:extLst>
              <a:ext uri="{FF2B5EF4-FFF2-40B4-BE49-F238E27FC236}">
                <a16:creationId xmlns:a16="http://schemas.microsoft.com/office/drawing/2014/main" id="{549C16D4-7899-6AC3-29C9-57955E96A08E}"/>
              </a:ext>
            </a:extLst>
          </p:cNvPr>
          <p:cNvSpPr/>
          <p:nvPr/>
        </p:nvSpPr>
        <p:spPr>
          <a:xfrm>
            <a:off x="6937741" y="3342803"/>
            <a:ext cx="3554858" cy="719191"/>
          </a:xfrm>
          <a:prstGeom prst="rect">
            <a:avLst/>
          </a:prstGeom>
          <a:solidFill>
            <a:schemeClr val="accent4"/>
          </a:solidFill>
          <a:scene3d>
            <a:camera prst="orthographicFront"/>
            <a:lightRig rig="threePt" dir="t"/>
          </a:scene3d>
          <a:sp3d contourW="12700">
            <a:bevelT w="165100" prst="coolSlant"/>
            <a:bevelB prst="relaxedInset"/>
            <a:contourClr>
              <a:srgbClr val="00B050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Анаграммы</a:t>
            </a:r>
          </a:p>
        </p:txBody>
      </p:sp>
      <p:sp>
        <p:nvSpPr>
          <p:cNvPr id="15" name="Прямоугольник 14">
            <a:hlinkClick r:id="rId6" action="ppaction://hlinksldjump"/>
            <a:extLst>
              <a:ext uri="{FF2B5EF4-FFF2-40B4-BE49-F238E27FC236}">
                <a16:creationId xmlns:a16="http://schemas.microsoft.com/office/drawing/2014/main" id="{495E68AB-858D-4685-CF45-901DAFF5D0B3}"/>
              </a:ext>
            </a:extLst>
          </p:cNvPr>
          <p:cNvSpPr/>
          <p:nvPr/>
        </p:nvSpPr>
        <p:spPr>
          <a:xfrm>
            <a:off x="6937741" y="1769653"/>
            <a:ext cx="3554858" cy="719191"/>
          </a:xfrm>
          <a:prstGeom prst="rect">
            <a:avLst/>
          </a:prstGeom>
          <a:solidFill>
            <a:schemeClr val="accent4"/>
          </a:solidFill>
          <a:scene3d>
            <a:camera prst="orthographicFront"/>
            <a:lightRig rig="threePt" dir="t"/>
          </a:scene3d>
          <a:sp3d contourW="12700">
            <a:bevelT w="165100" prst="coolSlant"/>
            <a:bevelB prst="relaxedInset"/>
            <a:contourClr>
              <a:srgbClr val="00B050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Ребусы</a:t>
            </a:r>
          </a:p>
        </p:txBody>
      </p:sp>
      <p:sp>
        <p:nvSpPr>
          <p:cNvPr id="16" name="Прямоугольник 15">
            <a:extLst>
              <a:ext uri="{FF2B5EF4-FFF2-40B4-BE49-F238E27FC236}">
                <a16:creationId xmlns:a16="http://schemas.microsoft.com/office/drawing/2014/main" id="{616C77C5-3774-CCB2-AA62-FDDBD80B948E}"/>
              </a:ext>
            </a:extLst>
          </p:cNvPr>
          <p:cNvSpPr/>
          <p:nvPr/>
        </p:nvSpPr>
        <p:spPr>
          <a:xfrm>
            <a:off x="3385628" y="90547"/>
            <a:ext cx="509947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Выбери задание</a:t>
            </a:r>
          </a:p>
        </p:txBody>
      </p:sp>
    </p:spTree>
    <p:extLst>
      <p:ext uri="{BB962C8B-B14F-4D97-AF65-F5344CB8AC3E}">
        <p14:creationId xmlns:p14="http://schemas.microsoft.com/office/powerpoint/2010/main" val="20041747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84298FA6-A13A-5D4B-AF5B-A384D5D965FC}"/>
              </a:ext>
            </a:extLst>
          </p:cNvPr>
          <p:cNvSpPr/>
          <p:nvPr/>
        </p:nvSpPr>
        <p:spPr>
          <a:xfrm>
            <a:off x="1415380" y="421843"/>
            <a:ext cx="9608400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Определите, сколько в тексте предложений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A211E44-2B22-D1FA-EE3E-22AFEC44E317}"/>
              </a:ext>
            </a:extLst>
          </p:cNvPr>
          <p:cNvSpPr txBox="1"/>
          <p:nvPr/>
        </p:nvSpPr>
        <p:spPr>
          <a:xfrm>
            <a:off x="780836" y="1466570"/>
            <a:ext cx="11106364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0" i="0" dirty="0">
                <a:solidFill>
                  <a:srgbClr val="303457"/>
                </a:solidFill>
                <a:effectLst/>
                <a:latin typeface="Proxima Nova Regular"/>
              </a:rPr>
              <a:t>    </a:t>
            </a:r>
            <a:r>
              <a:rPr lang="ru-RU" sz="40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За садом журчит ручей мы любим сидеть у ручья над ручьём летают стрекозы и мошки ночью к ручью прилетают соловьи в прозрачном ручье плещутся рыбки. </a:t>
            </a:r>
            <a:br>
              <a:rPr lang="ru-RU" sz="3200" dirty="0"/>
            </a:b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Скругленный прямоугольник 6">
            <a:hlinkClick r:id="rId2" action="ppaction://hlinksldjump"/>
            <a:extLst>
              <a:ext uri="{FF2B5EF4-FFF2-40B4-BE49-F238E27FC236}">
                <a16:creationId xmlns:a16="http://schemas.microsoft.com/office/drawing/2014/main" id="{D9BEFA4C-37B7-EF5C-626C-3A970B164550}"/>
              </a:ext>
            </a:extLst>
          </p:cNvPr>
          <p:cNvSpPr/>
          <p:nvPr/>
        </p:nvSpPr>
        <p:spPr>
          <a:xfrm>
            <a:off x="9926395" y="5329887"/>
            <a:ext cx="1219400" cy="761994"/>
          </a:xfrm>
          <a:prstGeom prst="roundRect">
            <a:avLst/>
          </a:prstGeom>
          <a:solidFill>
            <a:schemeClr val="accent4"/>
          </a:solidFill>
          <a:scene3d>
            <a:camera prst="orthographicFront"/>
            <a:lightRig rig="threePt" dir="t"/>
          </a:scene3d>
          <a:sp3d>
            <a:bevelT w="165100" prst="coolSlant"/>
            <a:bevelB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Проверка</a:t>
            </a:r>
          </a:p>
        </p:txBody>
      </p:sp>
      <p:grpSp>
        <p:nvGrpSpPr>
          <p:cNvPr id="9" name="Группа 8">
            <a:extLst>
              <a:ext uri="{FF2B5EF4-FFF2-40B4-BE49-F238E27FC236}">
                <a16:creationId xmlns:a16="http://schemas.microsoft.com/office/drawing/2014/main" id="{7B06D288-515D-3113-9794-1997C495E16D}"/>
              </a:ext>
            </a:extLst>
          </p:cNvPr>
          <p:cNvGrpSpPr/>
          <p:nvPr/>
        </p:nvGrpSpPr>
        <p:grpSpPr>
          <a:xfrm>
            <a:off x="8435548" y="5329887"/>
            <a:ext cx="1219401" cy="761994"/>
            <a:chOff x="8435548" y="5329887"/>
            <a:chExt cx="1219401" cy="761994"/>
          </a:xfrm>
        </p:grpSpPr>
        <p:sp>
          <p:nvSpPr>
            <p:cNvPr id="6" name="Скругленный прямоугольник 5">
              <a:extLst>
                <a:ext uri="{FF2B5EF4-FFF2-40B4-BE49-F238E27FC236}">
                  <a16:creationId xmlns:a16="http://schemas.microsoft.com/office/drawing/2014/main" id="{3152AE4F-0018-2EA9-36DA-B371821E7E9F}"/>
                </a:ext>
              </a:extLst>
            </p:cNvPr>
            <p:cNvSpPr/>
            <p:nvPr/>
          </p:nvSpPr>
          <p:spPr>
            <a:xfrm>
              <a:off x="8435548" y="5329887"/>
              <a:ext cx="1219401" cy="761994"/>
            </a:xfrm>
            <a:prstGeom prst="roundRect">
              <a:avLst/>
            </a:prstGeom>
            <a:solidFill>
              <a:schemeClr val="accent4"/>
            </a:solidFill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8" name="Выгнутая вправо стрелка 7">
              <a:hlinkClick r:id="rId3" action="ppaction://hlinksldjump"/>
              <a:extLst>
                <a:ext uri="{FF2B5EF4-FFF2-40B4-BE49-F238E27FC236}">
                  <a16:creationId xmlns:a16="http://schemas.microsoft.com/office/drawing/2014/main" id="{F3A934BB-A758-B8F5-D980-8857A562BEBE}"/>
                </a:ext>
              </a:extLst>
            </p:cNvPr>
            <p:cNvSpPr/>
            <p:nvPr/>
          </p:nvSpPr>
          <p:spPr>
            <a:xfrm>
              <a:off x="8841361" y="5569812"/>
              <a:ext cx="487990" cy="398502"/>
            </a:xfrm>
            <a:prstGeom prst="curvedLeftArrow">
              <a:avLst/>
            </a:prstGeom>
            <a:solidFill>
              <a:srgbClr val="00B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</p:grpSp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80543359-DF1B-AB1A-0CC9-66E8BA594A5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56453" y="4060926"/>
            <a:ext cx="3649381" cy="26610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64188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E2D39BD2-7B1A-89EA-9974-750D4C040404}"/>
              </a:ext>
            </a:extLst>
          </p:cNvPr>
          <p:cNvSpPr txBox="1"/>
          <p:nvPr/>
        </p:nvSpPr>
        <p:spPr>
          <a:xfrm>
            <a:off x="3023688" y="370363"/>
            <a:ext cx="700505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Правильный ответ: 5 предложений</a:t>
            </a:r>
          </a:p>
        </p:txBody>
      </p:sp>
      <p:grpSp>
        <p:nvGrpSpPr>
          <p:cNvPr id="24" name="Группа 23">
            <a:extLst>
              <a:ext uri="{FF2B5EF4-FFF2-40B4-BE49-F238E27FC236}">
                <a16:creationId xmlns:a16="http://schemas.microsoft.com/office/drawing/2014/main" id="{DA6BF4A7-4D88-3FF3-0EA2-3099D791DCE2}"/>
              </a:ext>
            </a:extLst>
          </p:cNvPr>
          <p:cNvGrpSpPr/>
          <p:nvPr/>
        </p:nvGrpSpPr>
        <p:grpSpPr>
          <a:xfrm>
            <a:off x="10165494" y="5342244"/>
            <a:ext cx="1219401" cy="761994"/>
            <a:chOff x="8435548" y="5329887"/>
            <a:chExt cx="1219401" cy="761994"/>
          </a:xfrm>
        </p:grpSpPr>
        <p:sp>
          <p:nvSpPr>
            <p:cNvPr id="25" name="Скругленный прямоугольник 24">
              <a:hlinkClick r:id="rId2" action="ppaction://hlinksldjump"/>
              <a:extLst>
                <a:ext uri="{FF2B5EF4-FFF2-40B4-BE49-F238E27FC236}">
                  <a16:creationId xmlns:a16="http://schemas.microsoft.com/office/drawing/2014/main" id="{E3F3F038-4740-B18D-D771-9F0B1349B7C0}"/>
                </a:ext>
              </a:extLst>
            </p:cNvPr>
            <p:cNvSpPr/>
            <p:nvPr/>
          </p:nvSpPr>
          <p:spPr>
            <a:xfrm>
              <a:off x="8435548" y="5329887"/>
              <a:ext cx="1219401" cy="761994"/>
            </a:xfrm>
            <a:prstGeom prst="roundRect">
              <a:avLst/>
            </a:prstGeom>
            <a:solidFill>
              <a:schemeClr val="accent4"/>
            </a:solidFill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26" name="Выгнутая вправо стрелка 25">
              <a:hlinkClick r:id="rId2" action="ppaction://hlinksldjump"/>
              <a:extLst>
                <a:ext uri="{FF2B5EF4-FFF2-40B4-BE49-F238E27FC236}">
                  <a16:creationId xmlns:a16="http://schemas.microsoft.com/office/drawing/2014/main" id="{411E639F-FB0C-5FAC-E6F5-5CB7A6086C22}"/>
                </a:ext>
              </a:extLst>
            </p:cNvPr>
            <p:cNvSpPr/>
            <p:nvPr/>
          </p:nvSpPr>
          <p:spPr>
            <a:xfrm>
              <a:off x="8841361" y="5569812"/>
              <a:ext cx="487990" cy="398502"/>
            </a:xfrm>
            <a:prstGeom prst="curvedLeftArrow">
              <a:avLst/>
            </a:prstGeom>
            <a:solidFill>
              <a:srgbClr val="00B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id="{A9943A3F-2D50-5684-12E2-39083577860E}"/>
              </a:ext>
            </a:extLst>
          </p:cNvPr>
          <p:cNvSpPr txBox="1"/>
          <p:nvPr/>
        </p:nvSpPr>
        <p:spPr>
          <a:xfrm>
            <a:off x="606174" y="1958424"/>
            <a:ext cx="11383767" cy="25545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40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ru-RU" sz="3200" b="0" i="0" dirty="0">
                <a:solidFill>
                  <a:srgbClr val="303457"/>
                </a:solidFill>
                <a:effectLst/>
                <a:latin typeface="Proxima Nova Regular"/>
              </a:rPr>
              <a:t> </a:t>
            </a:r>
            <a:r>
              <a:rPr lang="ru-RU" sz="40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За садом журчит ручей. Мы любим сидеть у ручья. Над ручьём летают стрекозы и мошки. Ночью к ручью прилетают соловьи. В прозрачном ручье плещутся рыбки. 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2965366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33389CAF-417F-9D37-2E7C-5C60E7F9A7BD}"/>
              </a:ext>
            </a:extLst>
          </p:cNvPr>
          <p:cNvSpPr/>
          <p:nvPr/>
        </p:nvSpPr>
        <p:spPr>
          <a:xfrm>
            <a:off x="1275989" y="125959"/>
            <a:ext cx="9116043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По картинкам определи, какие словарные слова нужно записать. Объясни орфограммы</a:t>
            </a:r>
          </a:p>
        </p:txBody>
      </p:sp>
      <p:sp>
        <p:nvSpPr>
          <p:cNvPr id="21" name="Скругленный прямоугольник 20">
            <a:hlinkClick r:id="rId2" action="ppaction://hlinksldjump"/>
            <a:extLst>
              <a:ext uri="{FF2B5EF4-FFF2-40B4-BE49-F238E27FC236}">
                <a16:creationId xmlns:a16="http://schemas.microsoft.com/office/drawing/2014/main" id="{F1356F4C-E4CF-33A9-FDC5-2CB209F26FB5}"/>
              </a:ext>
            </a:extLst>
          </p:cNvPr>
          <p:cNvSpPr/>
          <p:nvPr/>
        </p:nvSpPr>
        <p:spPr>
          <a:xfrm>
            <a:off x="10049962" y="5465811"/>
            <a:ext cx="1219400" cy="761994"/>
          </a:xfrm>
          <a:prstGeom prst="roundRect">
            <a:avLst/>
          </a:prstGeom>
          <a:solidFill>
            <a:schemeClr val="accent4"/>
          </a:solidFill>
          <a:scene3d>
            <a:camera prst="orthographicFront"/>
            <a:lightRig rig="threePt" dir="t"/>
          </a:scene3d>
          <a:sp3d>
            <a:bevelT w="165100" prst="coolSlant"/>
            <a:bevelB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Проверка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7CDA1874-A8C2-57C5-847D-921D8982496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44715" y="1399484"/>
            <a:ext cx="2544567" cy="1908425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4A9F544E-18AB-06CC-590E-E0218ED8B6D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25733" y="1382829"/>
            <a:ext cx="2544567" cy="1764233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0870105F-905A-6D65-732E-67AEA1AA5D9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302720" y="1411494"/>
            <a:ext cx="1621970" cy="1634447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7CC6FD9C-D481-90D7-E3A9-670820B4002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659464" y="3429000"/>
            <a:ext cx="1891727" cy="23004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37148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36E73726-C17E-EAD1-2410-1E1A0FDFA884}"/>
              </a:ext>
            </a:extLst>
          </p:cNvPr>
          <p:cNvSpPr/>
          <p:nvPr/>
        </p:nvSpPr>
        <p:spPr>
          <a:xfrm>
            <a:off x="4815802" y="199421"/>
            <a:ext cx="231326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Ребусы</a:t>
            </a:r>
          </a:p>
        </p:txBody>
      </p:sp>
      <p:grpSp>
        <p:nvGrpSpPr>
          <p:cNvPr id="11" name="Группа 10">
            <a:extLst>
              <a:ext uri="{FF2B5EF4-FFF2-40B4-BE49-F238E27FC236}">
                <a16:creationId xmlns:a16="http://schemas.microsoft.com/office/drawing/2014/main" id="{066A1CFE-6B9A-01F1-7896-5A98C8AC8664}"/>
              </a:ext>
            </a:extLst>
          </p:cNvPr>
          <p:cNvGrpSpPr/>
          <p:nvPr/>
        </p:nvGrpSpPr>
        <p:grpSpPr>
          <a:xfrm>
            <a:off x="10233303" y="5552309"/>
            <a:ext cx="1219401" cy="761994"/>
            <a:chOff x="8435548" y="5329887"/>
            <a:chExt cx="1219401" cy="761994"/>
          </a:xfrm>
        </p:grpSpPr>
        <p:sp>
          <p:nvSpPr>
            <p:cNvPr id="12" name="Скругленный прямоугольник 11">
              <a:extLst>
                <a:ext uri="{FF2B5EF4-FFF2-40B4-BE49-F238E27FC236}">
                  <a16:creationId xmlns:a16="http://schemas.microsoft.com/office/drawing/2014/main" id="{21FFA486-AB53-4CA4-2890-4B0A990C59D2}"/>
                </a:ext>
              </a:extLst>
            </p:cNvPr>
            <p:cNvSpPr/>
            <p:nvPr/>
          </p:nvSpPr>
          <p:spPr>
            <a:xfrm>
              <a:off x="8435548" y="5329887"/>
              <a:ext cx="1219401" cy="761994"/>
            </a:xfrm>
            <a:prstGeom prst="roundRect">
              <a:avLst/>
            </a:prstGeom>
            <a:solidFill>
              <a:schemeClr val="accent4"/>
            </a:solidFill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3" name="Выгнутая вправо стрелка 12">
              <a:hlinkClick r:id="rId2" action="ppaction://hlinksldjump"/>
              <a:extLst>
                <a:ext uri="{FF2B5EF4-FFF2-40B4-BE49-F238E27FC236}">
                  <a16:creationId xmlns:a16="http://schemas.microsoft.com/office/drawing/2014/main" id="{942B17A4-DB94-4D06-7598-5EFD164AC4EB}"/>
                </a:ext>
              </a:extLst>
            </p:cNvPr>
            <p:cNvSpPr/>
            <p:nvPr/>
          </p:nvSpPr>
          <p:spPr>
            <a:xfrm>
              <a:off x="8841361" y="5569812"/>
              <a:ext cx="487990" cy="398502"/>
            </a:xfrm>
            <a:prstGeom prst="curvedLeftArrow">
              <a:avLst/>
            </a:prstGeom>
            <a:solidFill>
              <a:srgbClr val="00B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</p:grp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4F44165C-00F2-E6E3-6340-685DBCB2613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00633" y="2309759"/>
            <a:ext cx="5943600" cy="26289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1324096A-4C50-0E5B-FB51-40C914FC428C}"/>
              </a:ext>
            </a:extLst>
          </p:cNvPr>
          <p:cNvSpPr txBox="1"/>
          <p:nvPr/>
        </p:nvSpPr>
        <p:spPr>
          <a:xfrm>
            <a:off x="1314992" y="1284269"/>
            <a:ext cx="1013771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Разгадайте ребус и составьте с полученным словом предложение</a:t>
            </a:r>
          </a:p>
        </p:txBody>
      </p:sp>
    </p:spTree>
    <p:extLst>
      <p:ext uri="{BB962C8B-B14F-4D97-AF65-F5344CB8AC3E}">
        <p14:creationId xmlns:p14="http://schemas.microsoft.com/office/powerpoint/2010/main" val="33064173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" name="Группа 25">
            <a:extLst>
              <a:ext uri="{FF2B5EF4-FFF2-40B4-BE49-F238E27FC236}">
                <a16:creationId xmlns:a16="http://schemas.microsoft.com/office/drawing/2014/main" id="{E6D5F03B-76C3-0C8B-112A-92F46BA0A925}"/>
              </a:ext>
            </a:extLst>
          </p:cNvPr>
          <p:cNvGrpSpPr/>
          <p:nvPr/>
        </p:nvGrpSpPr>
        <p:grpSpPr>
          <a:xfrm>
            <a:off x="10517508" y="5663520"/>
            <a:ext cx="1219401" cy="761994"/>
            <a:chOff x="10517508" y="5663520"/>
            <a:chExt cx="1219401" cy="761994"/>
          </a:xfrm>
        </p:grpSpPr>
        <p:sp>
          <p:nvSpPr>
            <p:cNvPr id="2" name="Скругленный прямоугольник 1">
              <a:extLst>
                <a:ext uri="{FF2B5EF4-FFF2-40B4-BE49-F238E27FC236}">
                  <a16:creationId xmlns:a16="http://schemas.microsoft.com/office/drawing/2014/main" id="{F2636EF1-F59F-1D92-5E30-A34F8A2BCA73}"/>
                </a:ext>
              </a:extLst>
            </p:cNvPr>
            <p:cNvSpPr/>
            <p:nvPr/>
          </p:nvSpPr>
          <p:spPr>
            <a:xfrm>
              <a:off x="10517508" y="5663520"/>
              <a:ext cx="1219401" cy="761994"/>
            </a:xfrm>
            <a:prstGeom prst="roundRect">
              <a:avLst/>
            </a:prstGeom>
            <a:solidFill>
              <a:schemeClr val="accent4"/>
            </a:solidFill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3" name="Выгнутая вправо стрелка 2">
              <a:hlinkClick r:id="rId2" action="ppaction://hlinksldjump"/>
              <a:extLst>
                <a:ext uri="{FF2B5EF4-FFF2-40B4-BE49-F238E27FC236}">
                  <a16:creationId xmlns:a16="http://schemas.microsoft.com/office/drawing/2014/main" id="{41D4F83E-BF4A-A818-8B65-563F69A8B77E}"/>
                </a:ext>
              </a:extLst>
            </p:cNvPr>
            <p:cNvSpPr/>
            <p:nvPr/>
          </p:nvSpPr>
          <p:spPr>
            <a:xfrm>
              <a:off x="10883213" y="5845266"/>
              <a:ext cx="487990" cy="398502"/>
            </a:xfrm>
            <a:prstGeom prst="curvedLeftArrow">
              <a:avLst/>
            </a:prstGeom>
            <a:solidFill>
              <a:srgbClr val="00B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</p:grp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ECF42C20-F88A-2BF9-7BE6-069F3045847C}"/>
              </a:ext>
            </a:extLst>
          </p:cNvPr>
          <p:cNvSpPr/>
          <p:nvPr/>
        </p:nvSpPr>
        <p:spPr>
          <a:xfrm>
            <a:off x="3303916" y="7213"/>
            <a:ext cx="481593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Проверьте себя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D614A40-0519-BFBA-9167-AB2B87DD525A}"/>
              </a:ext>
            </a:extLst>
          </p:cNvPr>
          <p:cNvSpPr txBox="1"/>
          <p:nvPr/>
        </p:nvSpPr>
        <p:spPr>
          <a:xfrm>
            <a:off x="1734620" y="2106202"/>
            <a:ext cx="1028443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</a:t>
            </a:r>
            <a:r>
              <a:rPr lang="ru-RU" sz="4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рзина, к</a:t>
            </a:r>
            <a:r>
              <a:rPr lang="ru-RU" sz="4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пуста, л</a:t>
            </a:r>
            <a:r>
              <a:rPr lang="ru-RU" sz="4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пата, д</a:t>
            </a:r>
            <a:r>
              <a:rPr lang="ru-RU" sz="4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</a:t>
            </a:r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тел</a:t>
            </a:r>
          </a:p>
        </p:txBody>
      </p:sp>
    </p:spTree>
    <p:extLst>
      <p:ext uri="{BB962C8B-B14F-4D97-AF65-F5344CB8AC3E}">
        <p14:creationId xmlns:p14="http://schemas.microsoft.com/office/powerpoint/2010/main" val="160573049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1C641905-552B-02F7-6A2F-C118ABFC8BB2}"/>
              </a:ext>
            </a:extLst>
          </p:cNvPr>
          <p:cNvSpPr/>
          <p:nvPr/>
        </p:nvSpPr>
        <p:spPr>
          <a:xfrm>
            <a:off x="4127357" y="434200"/>
            <a:ext cx="364074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Анаграммы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38C05D1-4F82-3D80-ABAD-A9919F3E12F6}"/>
              </a:ext>
            </a:extLst>
          </p:cNvPr>
          <p:cNvSpPr txBox="1"/>
          <p:nvPr/>
        </p:nvSpPr>
        <p:spPr>
          <a:xfrm>
            <a:off x="2128150" y="2057330"/>
            <a:ext cx="793569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тфеолен</a:t>
            </a:r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4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кьотермпю</a:t>
            </a:r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4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зкатвра</a:t>
            </a:r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grpSp>
        <p:nvGrpSpPr>
          <p:cNvPr id="6" name="Группа 5">
            <a:extLst>
              <a:ext uri="{FF2B5EF4-FFF2-40B4-BE49-F238E27FC236}">
                <a16:creationId xmlns:a16="http://schemas.microsoft.com/office/drawing/2014/main" id="{7C2EF0BA-2D41-E3CD-02FF-A1C3715F5DC2}"/>
              </a:ext>
            </a:extLst>
          </p:cNvPr>
          <p:cNvGrpSpPr/>
          <p:nvPr/>
        </p:nvGrpSpPr>
        <p:grpSpPr>
          <a:xfrm>
            <a:off x="10153137" y="5441098"/>
            <a:ext cx="1219401" cy="761994"/>
            <a:chOff x="10153137" y="5441098"/>
            <a:chExt cx="1219401" cy="761994"/>
          </a:xfrm>
        </p:grpSpPr>
        <p:sp>
          <p:nvSpPr>
            <p:cNvPr id="4" name="Скругленный прямоугольник 3">
              <a:extLst>
                <a:ext uri="{FF2B5EF4-FFF2-40B4-BE49-F238E27FC236}">
                  <a16:creationId xmlns:a16="http://schemas.microsoft.com/office/drawing/2014/main" id="{6B45B905-A70B-52C2-D910-9C8D913733CD}"/>
                </a:ext>
              </a:extLst>
            </p:cNvPr>
            <p:cNvSpPr/>
            <p:nvPr/>
          </p:nvSpPr>
          <p:spPr>
            <a:xfrm>
              <a:off x="10153137" y="5441098"/>
              <a:ext cx="1219401" cy="761994"/>
            </a:xfrm>
            <a:prstGeom prst="roundRect">
              <a:avLst/>
            </a:prstGeom>
            <a:solidFill>
              <a:schemeClr val="accent4"/>
            </a:solidFill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5" name="Выгнутая вправо стрелка 4">
              <a:hlinkClick r:id="rId2" action="ppaction://hlinksldjump"/>
              <a:extLst>
                <a:ext uri="{FF2B5EF4-FFF2-40B4-BE49-F238E27FC236}">
                  <a16:creationId xmlns:a16="http://schemas.microsoft.com/office/drawing/2014/main" id="{4AD04CF7-D935-6E0E-9748-44320321E341}"/>
                </a:ext>
              </a:extLst>
            </p:cNvPr>
            <p:cNvSpPr/>
            <p:nvPr/>
          </p:nvSpPr>
          <p:spPr>
            <a:xfrm>
              <a:off x="10518842" y="5622844"/>
              <a:ext cx="487990" cy="398502"/>
            </a:xfrm>
            <a:prstGeom prst="curvedLeftArrow">
              <a:avLst/>
            </a:prstGeom>
            <a:solidFill>
              <a:srgbClr val="00B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1267459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Группа 7">
            <a:extLst>
              <a:ext uri="{FF2B5EF4-FFF2-40B4-BE49-F238E27FC236}">
                <a16:creationId xmlns:a16="http://schemas.microsoft.com/office/drawing/2014/main" id="{0DDFF835-4E0F-BBF9-D1AA-04905A8CC5E8}"/>
              </a:ext>
            </a:extLst>
          </p:cNvPr>
          <p:cNvGrpSpPr/>
          <p:nvPr/>
        </p:nvGrpSpPr>
        <p:grpSpPr>
          <a:xfrm>
            <a:off x="9268396" y="5490525"/>
            <a:ext cx="1219401" cy="761994"/>
            <a:chOff x="9268396" y="5490525"/>
            <a:chExt cx="1219401" cy="761994"/>
          </a:xfrm>
        </p:grpSpPr>
        <p:sp>
          <p:nvSpPr>
            <p:cNvPr id="3" name="Скругленный прямоугольник 2">
              <a:extLst>
                <a:ext uri="{FF2B5EF4-FFF2-40B4-BE49-F238E27FC236}">
                  <a16:creationId xmlns:a16="http://schemas.microsoft.com/office/drawing/2014/main" id="{D9F5579D-DCF0-583D-F25B-9477D8F0BFE0}"/>
                </a:ext>
              </a:extLst>
            </p:cNvPr>
            <p:cNvSpPr/>
            <p:nvPr/>
          </p:nvSpPr>
          <p:spPr>
            <a:xfrm>
              <a:off x="9268396" y="5490525"/>
              <a:ext cx="1219401" cy="761994"/>
            </a:xfrm>
            <a:prstGeom prst="roundRect">
              <a:avLst/>
            </a:prstGeom>
            <a:solidFill>
              <a:schemeClr val="accent4"/>
            </a:solidFill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4" name="Выгнутая вправо стрелка 3">
              <a:hlinkClick r:id="rId2" action="ppaction://hlinksldjump"/>
              <a:extLst>
                <a:ext uri="{FF2B5EF4-FFF2-40B4-BE49-F238E27FC236}">
                  <a16:creationId xmlns:a16="http://schemas.microsoft.com/office/drawing/2014/main" id="{2E92221E-8204-1A97-BD04-13600FD17807}"/>
                </a:ext>
              </a:extLst>
            </p:cNvPr>
            <p:cNvSpPr/>
            <p:nvPr/>
          </p:nvSpPr>
          <p:spPr>
            <a:xfrm>
              <a:off x="9634101" y="5672271"/>
              <a:ext cx="487990" cy="398502"/>
            </a:xfrm>
            <a:prstGeom prst="curvedLeftArrow">
              <a:avLst/>
            </a:prstGeom>
            <a:solidFill>
              <a:srgbClr val="00B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</p:grp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49721C2E-643E-0A02-F078-FF4C49703848}"/>
              </a:ext>
            </a:extLst>
          </p:cNvPr>
          <p:cNvSpPr/>
          <p:nvPr/>
        </p:nvSpPr>
        <p:spPr>
          <a:xfrm>
            <a:off x="2906597" y="211778"/>
            <a:ext cx="682366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Занимательные задачи</a:t>
            </a:r>
          </a:p>
        </p:txBody>
      </p:sp>
      <p:sp>
        <p:nvSpPr>
          <p:cNvPr id="7" name="Скругленный прямоугольник 6">
            <a:hlinkClick r:id="rId3" action="ppaction://hlinksldjump"/>
            <a:extLst>
              <a:ext uri="{FF2B5EF4-FFF2-40B4-BE49-F238E27FC236}">
                <a16:creationId xmlns:a16="http://schemas.microsoft.com/office/drawing/2014/main" id="{F89CAFC5-B98E-D97E-33C9-5FD05F0F311F}"/>
              </a:ext>
            </a:extLst>
          </p:cNvPr>
          <p:cNvSpPr/>
          <p:nvPr/>
        </p:nvSpPr>
        <p:spPr>
          <a:xfrm>
            <a:off x="10656471" y="5490525"/>
            <a:ext cx="1219401" cy="761994"/>
          </a:xfrm>
          <a:prstGeom prst="roundRect">
            <a:avLst/>
          </a:prstGeom>
          <a:solidFill>
            <a:schemeClr val="accent4"/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Проверка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AEC9B36-49F7-DCC7-B487-0C537D4FB115}"/>
              </a:ext>
            </a:extLst>
          </p:cNvPr>
          <p:cNvSpPr txBox="1"/>
          <p:nvPr/>
        </p:nvSpPr>
        <p:spPr>
          <a:xfrm>
            <a:off x="341370" y="1152336"/>
            <a:ext cx="1153450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br>
              <a:rPr lang="ru-RU" dirty="0"/>
            </a:br>
            <a:endParaRPr lang="ru-RU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C8CB3F3-CCF4-FFA9-E597-603DF7DC3EFC}"/>
              </a:ext>
            </a:extLst>
          </p:cNvPr>
          <p:cNvSpPr txBox="1"/>
          <p:nvPr/>
        </p:nvSpPr>
        <p:spPr>
          <a:xfrm>
            <a:off x="505097" y="4091306"/>
            <a:ext cx="11181805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br>
              <a:rPr lang="ru-RU" dirty="0"/>
            </a:br>
            <a:endParaRPr lang="ru-RU" dirty="0"/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527DBB64-840E-35A1-188A-064B28CF847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66329" y="1179772"/>
            <a:ext cx="5193734" cy="36025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6126621"/>
      </p:ext>
    </p:extLst>
  </p:cSld>
  <p:clrMapOvr>
    <a:masterClrMapping/>
  </p:clrMapOvr>
</p:sld>
</file>

<file path=ppt/theme/theme1.xml><?xml version="1.0" encoding="utf-8"?>
<a:theme xmlns:a="http://schemas.openxmlformats.org/drawingml/2006/main" name="Капля">
  <a:themeElements>
    <a:clrScheme name="Капля">
      <a:dk1>
        <a:sysClr val="windowText" lastClr="000000"/>
      </a:dk1>
      <a:lt1>
        <a:sysClr val="window" lastClr="FFFFFF"/>
      </a:lt1>
      <a:dk2>
        <a:srgbClr val="355071"/>
      </a:dk2>
      <a:lt2>
        <a:srgbClr val="AABED7"/>
      </a:lt2>
      <a:accent1>
        <a:srgbClr val="2FA3EE"/>
      </a:accent1>
      <a:accent2>
        <a:srgbClr val="4BCAAD"/>
      </a:accent2>
      <a:accent3>
        <a:srgbClr val="86C157"/>
      </a:accent3>
      <a:accent4>
        <a:srgbClr val="D99C3F"/>
      </a:accent4>
      <a:accent5>
        <a:srgbClr val="CE6633"/>
      </a:accent5>
      <a:accent6>
        <a:srgbClr val="A35DD1"/>
      </a:accent6>
      <a:hlink>
        <a:srgbClr val="56BCFE"/>
      </a:hlink>
      <a:folHlink>
        <a:srgbClr val="97C5E3"/>
      </a:folHlink>
    </a:clrScheme>
    <a:fontScheme name="Капля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апля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130000"/>
                <a:satMod val="150000"/>
                <a:lumMod val="112000"/>
              </a:schemeClr>
            </a:gs>
            <a:gs pos="100000">
              <a:schemeClr val="phClr">
                <a:shade val="92000"/>
                <a:satMod val="140000"/>
                <a:lumMod val="11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A633B6A3-9E7F-4C10-9C98-2517A3134361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{54B730C0-1162-9B40-B80F-00A7FC4EDBCB}tf10001073</Template>
  <TotalTime>214</TotalTime>
  <Words>149</Words>
  <Application>Microsoft Macintosh PowerPoint</Application>
  <PresentationFormat>Широкоэкранный</PresentationFormat>
  <Paragraphs>30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6" baseType="lpstr">
      <vt:lpstr>Arial</vt:lpstr>
      <vt:lpstr>Calibri</vt:lpstr>
      <vt:lpstr>Proxima Nova Regular</vt:lpstr>
      <vt:lpstr>Times New Roman</vt:lpstr>
      <vt:lpstr>Tw Cen MT</vt:lpstr>
      <vt:lpstr>Капля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Microsoft Office User</dc:creator>
  <cp:lastModifiedBy>Microsoft Office User</cp:lastModifiedBy>
  <cp:revision>9</cp:revision>
  <dcterms:created xsi:type="dcterms:W3CDTF">2023-01-08T00:10:43Z</dcterms:created>
  <dcterms:modified xsi:type="dcterms:W3CDTF">2023-04-30T05:46:06Z</dcterms:modified>
</cp:coreProperties>
</file>