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671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134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762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519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845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328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52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99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828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299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1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62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9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83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14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487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785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41544CE-64ED-433D-9DDA-1B4111073880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ED90F45-2E41-4AA2-994C-B824F4E62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545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0328" y="187287"/>
            <a:ext cx="9982695" cy="4076241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«Имена прилагательные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«Сказке о рыбаке и рыбке»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 Пушкина»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3023" y="4263528"/>
            <a:ext cx="7570000" cy="1784732"/>
          </a:xfrm>
        </p:spPr>
        <p:txBody>
          <a:bodyPr>
            <a:normAutofit fontScale="85000" lnSpcReduction="20000"/>
          </a:bodyPr>
          <a:lstStyle/>
          <a:p>
            <a:r>
              <a:rPr lang="ru-RU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ученик 4Б класса </a:t>
            </a:r>
          </a:p>
          <a:p>
            <a:r>
              <a:rPr lang="ru-RU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Прогимназии «Созвездие»</a:t>
            </a:r>
          </a:p>
          <a:p>
            <a:r>
              <a:rPr lang="ru-RU" sz="3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Шатохин</a:t>
            </a:r>
            <a:r>
              <a:rPr lang="ru-RU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Даниил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95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660793"/>
          </a:xfrm>
        </p:spPr>
        <p:txBody>
          <a:bodyPr>
            <a:noAutofit/>
          </a:bodyPr>
          <a:lstStyle/>
          <a:p>
            <a:r>
              <a:rPr lang="ru-RU" sz="3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научиться определять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прилагательные.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сказку;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в сказке имена прилагательные, выписать их;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синонимы и антонимы.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53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265" y="165254"/>
            <a:ext cx="11093986" cy="164151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Словосочетания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(имена прилагательные и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существительные)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3384" y="1564396"/>
            <a:ext cx="10599640" cy="515589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</a:t>
            </a:r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рыбка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Ласковое слово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Ветхая землянка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Синее море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Великое чудо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трава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перстни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Печатный пряник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владычица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Сердитые волны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2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98304"/>
            <a:ext cx="10018713" cy="166354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употреблённые в переносном значении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861851"/>
            <a:ext cx="10248654" cy="48364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(рыбка) – рыбка, покрытая золотистой чешуёй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Прямой (простофиля) – доверчивый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Сердитые (волны) – большие, высокие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Чёрная (крестьянка) – бедная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Печатный (пряник) – с отпечатанным рисунком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Чёрная (буря) – сильный ветер и высокие волны на море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04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74573"/>
            <a:ext cx="10018713" cy="1597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прилагательные,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которым можно подобрать синонимы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795750"/>
            <a:ext cx="10018713" cy="433697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Ветхая (землянка) – старая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Дорогой (откуп) – большой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Ласковое (слово) – доброе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Великое (чудо) – большое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Золотые (перстни) - драгоценные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Грозная (стража) – зловещая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Усердные (слуги) – старательные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63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33028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прилагательные,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которым можно подобрать антонимы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016087"/>
            <a:ext cx="10018713" cy="456098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Дорогой (откуп) – дешёвый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Ласковое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(слово) – грубое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Старый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(невежа) – молодой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(чудо) – маленькое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(корыто) – старое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Ветхая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(землянка) – крепкая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(море) - мелкое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92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40675"/>
            <a:ext cx="10018713" cy="9915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Устаревшие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существительные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355075"/>
            <a:ext cx="10018713" cy="5332164"/>
          </a:xfrm>
        </p:spPr>
        <p:txBody>
          <a:bodyPr>
            <a:normAutofit lnSpcReduction="10000"/>
          </a:bodyPr>
          <a:lstStyle/>
          <a:p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Чупрун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чуб, хохол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Кичка – старинный женский головной убор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Душегрейка – тёплая короткая кофта без рукавов, со сборками сзади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Светёлка – светлая комната, отделённая сенями от кухни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Старче – старичок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Невод – рыбацкая сеть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 – глаза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посылках – на службе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Палаты – жилые сооружения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87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86757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4906" y="1553379"/>
            <a:ext cx="10258117" cy="4836404"/>
          </a:xfrm>
        </p:spPr>
        <p:txBody>
          <a:bodyPr/>
          <a:lstStyle/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прилагательное – это самостоятельная часть речи, которая обозначает признак предмета и отвечает на вопросы: Какой? Какая? Какое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Какие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прилагательные изменяются по родам, числам, падежам.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Выполняя данный проект, можно сказать, что особую красоту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Сказке о рыбаке и рыбке» придают имена прилагательные, которые использованы автором. 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в предложении играют очень большую роль. Имена прилагательные делают нашу речь красивой, выразительной, более точной.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65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25</TotalTime>
  <Words>341</Words>
  <Application>Microsoft Office PowerPoint</Application>
  <PresentationFormat>Широкоэкранный</PresentationFormat>
  <Paragraphs>59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Corbel</vt:lpstr>
      <vt:lpstr>Times New Roman</vt:lpstr>
      <vt:lpstr>Параллакс</vt:lpstr>
      <vt:lpstr>Проект   «Имена прилагательные  в «Сказке о рыбаке и рыбке»  А.С. Пушкина» </vt:lpstr>
      <vt:lpstr>Цель: научиться определять имена прилагательные. </vt:lpstr>
      <vt:lpstr>Словосочетания  (имена прилагательные и имена существительные)</vt:lpstr>
      <vt:lpstr> Имена прилагательные,  употреблённые в переносном значении </vt:lpstr>
      <vt:lpstr> Имена прилагательные, к которым можно подобрать синонимы </vt:lpstr>
      <vt:lpstr> Имена прилагательные, к которым можно подобрать антонимы </vt:lpstr>
      <vt:lpstr> Устаревшие имена существительные </vt:lpstr>
      <vt:lpstr> Выводы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  «Имена прилагательные  в «Сказке о рыбаке и рыбке»  А.С. Пушкина» </dc:title>
  <dc:creator>Home</dc:creator>
  <cp:lastModifiedBy>Home</cp:lastModifiedBy>
  <cp:revision>5</cp:revision>
  <cp:lastPrinted>2023-02-26T13:51:39Z</cp:lastPrinted>
  <dcterms:created xsi:type="dcterms:W3CDTF">2023-02-26T13:27:49Z</dcterms:created>
  <dcterms:modified xsi:type="dcterms:W3CDTF">2023-02-26T13:54:59Z</dcterms:modified>
</cp:coreProperties>
</file>