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4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11E03-9392-47A2-843B-FCB9BA1BED11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907DA-89A8-414E-A1A1-049E20AE3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907DA-89A8-414E-A1A1-049E20AE33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037B-7932-465D-BE51-7C9EC3DFB68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634CE-CCC2-4C51-A55E-A2442FD51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0-tub-ru.yandex.net/i?id=33b57fe69b6daccc5892f0e295d48f7f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64" cy="2000264"/>
          </a:xfrm>
          <a:scene3d>
            <a:camera prst="perspectiveLef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Школа кулинаров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357694"/>
            <a:ext cx="3071834" cy="207170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Подготовил </a:t>
            </a:r>
            <a:r>
              <a:rPr lang="ru-RU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Миляев</a:t>
            </a:r>
            <a:r>
              <a:rPr lang="ru-RU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Александр</a:t>
            </a:r>
            <a:endParaRPr lang="ru-RU" dirty="0">
              <a:ln w="18415" cmpd="sng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0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34832" name="Picture 16" descr="https://catherineasquithgallery.com/uploads/posts/2021-03/1614849138_111-p-foni-dlya-bloknotov-14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2000240"/>
            <a:ext cx="3786214" cy="457203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85728"/>
            <a:ext cx="8229600" cy="452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Для проекта «Школа Кулинаров» я решил приготовить пиццу по нашему семейному рецепту. С готовкой мне помогала моя мама – Эльвира.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2643182"/>
            <a:ext cx="3357554" cy="36933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Рецепт: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Нарезать колбасу и натереть сыр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Замесить тесто;</a:t>
            </a:r>
          </a:p>
          <a:p>
            <a:pPr marL="342900" indent="-3429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Покрыть тесто небольшим слоем майонеза и кетчупа;</a:t>
            </a:r>
          </a:p>
          <a:p>
            <a:pPr marL="342900" indent="-3429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Положить кусочки колбасы;</a:t>
            </a:r>
          </a:p>
          <a:p>
            <a:pPr marL="342900" indent="-3429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Покрыть всё сверху натёртым сыром;</a:t>
            </a:r>
          </a:p>
          <a:p>
            <a:pPr marL="342900" indent="-3429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Положить в духовку на 15 минут.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818" name="AutoShape 2" descr="https://cdn1.ozone.ru/multimedia/10216591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https://cdn1.ozone.ru/multimedia/10216591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s://cdn1.ozone.ru/multimedia/10216591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https://cdn1.ozone.ru/multimedia/10216591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40" name="Picture 24" descr="https://avatars.mds.yandex.net/get-zen_doc/138668/pub_5c26614e0129cd00aaa58fac_5c2667f9867e5900ab634b56/scale_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3786190"/>
            <a:ext cx="2928958" cy="285752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214678" y="4071942"/>
            <a:ext cx="26431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Необходимые ингредиенты:</a:t>
            </a:r>
          </a:p>
          <a:p>
            <a:r>
              <a:rPr lang="ru-RU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1)  Мука и вода для приготовления теста;</a:t>
            </a:r>
          </a:p>
          <a:p>
            <a:r>
              <a:rPr lang="ru-RU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2)  Майонез и кетчуп (для начинки);</a:t>
            </a:r>
          </a:p>
          <a:p>
            <a:r>
              <a:rPr lang="ru-RU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3)  Кусочки колбасы;</a:t>
            </a:r>
          </a:p>
          <a:p>
            <a:r>
              <a:rPr lang="ru-RU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4)  Натёртый сыр.</a:t>
            </a:r>
            <a:endParaRPr lang="ru-RU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pic>
        <p:nvPicPr>
          <p:cNvPr id="54273" name="Picture 1" descr="C:\Users\User\Downloads\20220123_1729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42852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274" name="Picture 2" descr="C:\Users\User\Downloads\20220123_1755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642918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275" name="Picture 3" descr="C:\Users\User\Downloads\20220123_1756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2866694" y="3262098"/>
            <a:ext cx="3273296" cy="2454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57158" y="-142900"/>
            <a:ext cx="68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643182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428604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5715016"/>
            <a:ext cx="364333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Нарезаю кусочки колбасы (1)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Натираю сыр (2 и 3)</a:t>
            </a:r>
            <a:endParaRPr lang="ru-RU" sz="20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57346" name="AutoShape 2" descr="https://apf.mail.ru/cgi-bin/readmsg?id=16429501691383597559;0;6&amp;exif=1&amp;full=1&amp;x-email=anmila2000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https://apf.mail.ru/cgi-bin/readmsg?id=16429501691383597559;0;6&amp;exif=1&amp;full=1&amp;x-email=anmila2000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https://apf.mail.ru/cgi-bin/readmsg?id=16429501691383597559;0;6&amp;exif=1&amp;full=1&amp;x-email=anmila2000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1" name="Picture 7" descr="C:\Users\User\Downloads\20220123_183516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000108"/>
            <a:ext cx="4643470" cy="3482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2" name="Picture 8" descr="C:\Users\User\Downloads\20220123_1838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877218" y="2052212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429256" y="1357298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857232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14612" y="5357826"/>
            <a:ext cx="5643602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Начинаю месить тесто (4 и 5)</a:t>
            </a:r>
            <a:endParaRPr lang="ru-RU" sz="32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5" name="Picture 9" descr="C:\Users\User\Downloads\20220123_1839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1214422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6321" name="Picture 1" descr="C:\Users\User\Downloads\20220123_1845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2428868"/>
            <a:ext cx="3416172" cy="2562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072066" y="2285992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1000108"/>
            <a:ext cx="474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214950"/>
            <a:ext cx="5286412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Раскатываю тесто при помощи скалки (6 и 7)</a:t>
            </a:r>
            <a:endParaRPr lang="ru-RU" sz="24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55298" name="Picture 2" descr="C:\Users\User\Downloads\20220123_1851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833939" y="1381111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7" name="Picture 1" descr="C:\Users\User\Downloads\20220123_1850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500042"/>
            <a:ext cx="4214842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500166" y="357166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72462" y="785794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5429264"/>
            <a:ext cx="7006149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Придаю форму для будущей пиццы (8 и 9)</a:t>
            </a:r>
            <a:endParaRPr lang="ru-RU" sz="28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pic>
        <p:nvPicPr>
          <p:cNvPr id="58370" name="Picture 2" descr="C:\Users\User\Downloads\20220123_1907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2714620"/>
            <a:ext cx="3201858" cy="2401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72" name="Picture 4" descr="C:\Users\User\Downloads\20220123_1902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881564" y="761982"/>
            <a:ext cx="3238523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214942" y="142852"/>
            <a:ext cx="611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11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4572008"/>
            <a:ext cx="611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12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5286388"/>
            <a:ext cx="5929354" cy="12926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Намазываю тесто слоем майонеза и кетчупа (10)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Ложу кусочки колбасы (11)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Посыпаю всё натёртым сыром (12)</a:t>
            </a:r>
          </a:p>
          <a:p>
            <a:endParaRPr lang="ru-RU" dirty="0"/>
          </a:p>
        </p:txBody>
      </p:sp>
      <p:pic>
        <p:nvPicPr>
          <p:cNvPr id="58371" name="Picture 3" descr="C:\Users\User\Downloads\20220123_1856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57166"/>
            <a:ext cx="3524275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00034" y="142852"/>
            <a:ext cx="710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10.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59394" name="Picture 2" descr="C:\Users\User\Downloads\20220123_1928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571744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9395" name="Picture 3" descr="C:\Users\User\Downloads\20220123_1912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591070" y="1052080"/>
            <a:ext cx="3844800" cy="288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000232" y="500043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13.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29586" y="2428868"/>
            <a:ext cx="646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14.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5572140"/>
            <a:ext cx="6790513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Ставлю пиццу в духовку на 15-20 минут (13 и 14)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phonoteka.org/uploads/posts/2021-05/1621823044_28-phonoteka_org-p-fon-kulinarnii-detskii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pic>
        <p:nvPicPr>
          <p:cNvPr id="60422" name="Picture 6" descr="https://catherineasquithgallery.com/uploads/posts/2021-03/1614549022_9-p-salyut-na-belom-fone-1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85924">
            <a:off x="1183066" y="-1042449"/>
            <a:ext cx="8639158" cy="75781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29652" y="2143116"/>
            <a:ext cx="257148" cy="39830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0418" name="Picture 2" descr="C:\Users\User\Downloads\20220123_1957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591511">
            <a:off x="2807071" y="854026"/>
            <a:ext cx="4901134" cy="3675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 rot="1085682">
            <a:off x="6593514" y="363584"/>
            <a:ext cx="10838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15!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5357826"/>
            <a:ext cx="4786346" cy="1077218"/>
          </a:xfrm>
          <a:prstGeom prst="rect">
            <a:avLst/>
          </a:prstGeom>
        </p:spPr>
        <p:txBody>
          <a:bodyPr wrap="square">
            <a:spAutoFit/>
            <a:scene3d>
              <a:camera prst="obliqueTop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Пицца по семейному рецепту готова!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209</Words>
  <Application>Microsoft Office PowerPoint</Application>
  <PresentationFormat>Экран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Школа кулинаров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кулинаров</dc:title>
  <dc:creator>User</dc:creator>
  <cp:lastModifiedBy>User</cp:lastModifiedBy>
  <cp:revision>15</cp:revision>
  <dcterms:created xsi:type="dcterms:W3CDTF">2022-01-25T18:51:24Z</dcterms:created>
  <dcterms:modified xsi:type="dcterms:W3CDTF">2023-05-01T18:37:21Z</dcterms:modified>
</cp:coreProperties>
</file>