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18"/>
  </p:notesMasterIdLst>
  <p:sldIdLst>
    <p:sldId id="256" r:id="rId2"/>
    <p:sldId id="258" r:id="rId3"/>
    <p:sldId id="259" r:id="rId4"/>
    <p:sldId id="262" r:id="rId5"/>
    <p:sldId id="263" r:id="rId6"/>
    <p:sldId id="264" r:id="rId7"/>
    <p:sldId id="273" r:id="rId8"/>
    <p:sldId id="27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14A591-095F-48F5-9DEE-E95D5DC2C83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77DC1E7-B038-41D8-96B6-33E4892CAB95}">
      <dgm:prSet/>
      <dgm:spPr/>
      <dgm:t>
        <a:bodyPr/>
        <a:lstStyle/>
        <a:p>
          <a:pPr rtl="0"/>
          <a:r>
            <a:rPr lang="ru-RU" smtClean="0"/>
            <a:t>Давайте познакомимся с другими памятными местами нашего города:</a:t>
          </a:r>
          <a:endParaRPr lang="ru-RU"/>
        </a:p>
      </dgm:t>
    </dgm:pt>
    <dgm:pt modelId="{D7A7D617-A587-4EBB-B73C-8F7F55F93DD8}" type="parTrans" cxnId="{95E9D906-443D-41AE-90DA-18CC6E96CF9D}">
      <dgm:prSet/>
      <dgm:spPr/>
      <dgm:t>
        <a:bodyPr/>
        <a:lstStyle/>
        <a:p>
          <a:endParaRPr lang="ru-RU"/>
        </a:p>
      </dgm:t>
    </dgm:pt>
    <dgm:pt modelId="{7C997DBF-3C24-4D2D-9AB7-741A14653B7E}" type="sibTrans" cxnId="{95E9D906-443D-41AE-90DA-18CC6E96CF9D}">
      <dgm:prSet/>
      <dgm:spPr/>
      <dgm:t>
        <a:bodyPr/>
        <a:lstStyle/>
        <a:p>
          <a:endParaRPr lang="ru-RU"/>
        </a:p>
      </dgm:t>
    </dgm:pt>
    <dgm:pt modelId="{F391A9B0-53DD-4A80-B678-2FDFB8089547}">
      <dgm:prSet/>
      <dgm:spPr/>
      <dgm:t>
        <a:bodyPr/>
        <a:lstStyle/>
        <a:p>
          <a:pPr rtl="0"/>
          <a:r>
            <a:rPr lang="ru-RU" dirty="0" smtClean="0"/>
            <a:t>Воскресенский собор</a:t>
          </a:r>
          <a:endParaRPr lang="ru-RU" dirty="0"/>
        </a:p>
      </dgm:t>
    </dgm:pt>
    <dgm:pt modelId="{E82CAFE7-EFB4-46C9-800B-59AF10ADEE35}" type="parTrans" cxnId="{F31BA85F-79E1-4725-84AB-96442E49C47E}">
      <dgm:prSet/>
      <dgm:spPr/>
      <dgm:t>
        <a:bodyPr/>
        <a:lstStyle/>
        <a:p>
          <a:endParaRPr lang="ru-RU"/>
        </a:p>
      </dgm:t>
    </dgm:pt>
    <dgm:pt modelId="{885C8746-BBAF-46CB-8B4E-CEE4B429DFD3}" type="sibTrans" cxnId="{F31BA85F-79E1-4725-84AB-96442E49C47E}">
      <dgm:prSet/>
      <dgm:spPr/>
      <dgm:t>
        <a:bodyPr/>
        <a:lstStyle/>
        <a:p>
          <a:endParaRPr lang="ru-RU"/>
        </a:p>
      </dgm:t>
    </dgm:pt>
    <dgm:pt modelId="{F2DA55AC-EC59-416C-8520-B2719605A610}">
      <dgm:prSet/>
      <dgm:spPr/>
      <dgm:t>
        <a:bodyPr/>
        <a:lstStyle/>
        <a:p>
          <a:pPr rtl="0"/>
          <a:r>
            <a:rPr lang="ru-RU" smtClean="0"/>
            <a:t>Литературный музей А.П. Гайдара</a:t>
          </a:r>
          <a:endParaRPr lang="ru-RU"/>
        </a:p>
      </dgm:t>
    </dgm:pt>
    <dgm:pt modelId="{EFFACA44-3778-49D0-841C-4DDAE9B6D40E}" type="parTrans" cxnId="{EC655525-146A-4120-A575-B6CB40577B42}">
      <dgm:prSet/>
      <dgm:spPr/>
      <dgm:t>
        <a:bodyPr/>
        <a:lstStyle/>
        <a:p>
          <a:endParaRPr lang="ru-RU"/>
        </a:p>
      </dgm:t>
    </dgm:pt>
    <dgm:pt modelId="{A6FDAE13-5CB9-4382-9BF4-081CA9DC40A7}" type="sibTrans" cxnId="{EC655525-146A-4120-A575-B6CB40577B42}">
      <dgm:prSet/>
      <dgm:spPr/>
      <dgm:t>
        <a:bodyPr/>
        <a:lstStyle/>
        <a:p>
          <a:endParaRPr lang="ru-RU"/>
        </a:p>
      </dgm:t>
    </dgm:pt>
    <dgm:pt modelId="{211161A5-81D4-4E7D-8AC7-B68EE1846D2E}">
      <dgm:prSet/>
      <dgm:spPr/>
      <dgm:t>
        <a:bodyPr/>
        <a:lstStyle/>
        <a:p>
          <a:pPr rtl="0"/>
          <a:r>
            <a:rPr lang="ru-RU" smtClean="0"/>
            <a:t>Мемориальный комплекс в честь памяти погибшим при взрыве поезда на ст. Арзамас -1</a:t>
          </a:r>
          <a:endParaRPr lang="ru-RU"/>
        </a:p>
      </dgm:t>
    </dgm:pt>
    <dgm:pt modelId="{D8E0B4EC-8DE1-4D69-9523-C7235CCCF1A8}" type="parTrans" cxnId="{FC9A2071-7EE1-4E5C-A443-2193B81AC92E}">
      <dgm:prSet/>
      <dgm:spPr/>
      <dgm:t>
        <a:bodyPr/>
        <a:lstStyle/>
        <a:p>
          <a:endParaRPr lang="ru-RU"/>
        </a:p>
      </dgm:t>
    </dgm:pt>
    <dgm:pt modelId="{0E804E61-C592-4099-B5D0-A96B3DFB62C6}" type="sibTrans" cxnId="{FC9A2071-7EE1-4E5C-A443-2193B81AC92E}">
      <dgm:prSet/>
      <dgm:spPr/>
      <dgm:t>
        <a:bodyPr/>
        <a:lstStyle/>
        <a:p>
          <a:endParaRPr lang="ru-RU"/>
        </a:p>
      </dgm:t>
    </dgm:pt>
    <dgm:pt modelId="{0E2339D6-E953-4CC9-8853-63321C741D92}">
      <dgm:prSet/>
      <dgm:spPr/>
      <dgm:t>
        <a:bodyPr/>
        <a:lstStyle/>
        <a:p>
          <a:pPr rtl="0"/>
          <a:r>
            <a:rPr lang="ru-RU" smtClean="0"/>
            <a:t>Памятник паровозу на ст. вокзала Арзамас-2</a:t>
          </a:r>
          <a:endParaRPr lang="ru-RU"/>
        </a:p>
      </dgm:t>
    </dgm:pt>
    <dgm:pt modelId="{5B4A54F6-6882-4BFA-8396-3CD662EFAF80}" type="parTrans" cxnId="{F3A17851-833C-473F-8052-FC61AD214327}">
      <dgm:prSet/>
      <dgm:spPr/>
      <dgm:t>
        <a:bodyPr/>
        <a:lstStyle/>
        <a:p>
          <a:endParaRPr lang="ru-RU"/>
        </a:p>
      </dgm:t>
    </dgm:pt>
    <dgm:pt modelId="{53C46314-6D95-4352-A730-676528C3DB60}" type="sibTrans" cxnId="{F3A17851-833C-473F-8052-FC61AD214327}">
      <dgm:prSet/>
      <dgm:spPr/>
      <dgm:t>
        <a:bodyPr/>
        <a:lstStyle/>
        <a:p>
          <a:endParaRPr lang="ru-RU"/>
        </a:p>
      </dgm:t>
    </dgm:pt>
    <dgm:pt modelId="{53B9535D-7DA6-40E8-ABE3-5512173F61EF}">
      <dgm:prSet/>
      <dgm:spPr/>
      <dgm:t>
        <a:bodyPr/>
        <a:lstStyle/>
        <a:p>
          <a:pPr rtl="0"/>
          <a:r>
            <a:rPr lang="ru-RU" smtClean="0"/>
            <a:t>Памятник воинам-интернационалистам</a:t>
          </a:r>
          <a:endParaRPr lang="ru-RU"/>
        </a:p>
      </dgm:t>
    </dgm:pt>
    <dgm:pt modelId="{C595C3BB-AC22-4E31-AB2D-9713A6E78652}" type="parTrans" cxnId="{6BDF5D55-FCB7-4D73-B9B0-491E65477171}">
      <dgm:prSet/>
      <dgm:spPr/>
      <dgm:t>
        <a:bodyPr/>
        <a:lstStyle/>
        <a:p>
          <a:endParaRPr lang="ru-RU"/>
        </a:p>
      </dgm:t>
    </dgm:pt>
    <dgm:pt modelId="{FB9426F0-BADD-4D74-BFBD-E178EEA3AAF7}" type="sibTrans" cxnId="{6BDF5D55-FCB7-4D73-B9B0-491E65477171}">
      <dgm:prSet/>
      <dgm:spPr/>
      <dgm:t>
        <a:bodyPr/>
        <a:lstStyle/>
        <a:p>
          <a:endParaRPr lang="ru-RU"/>
        </a:p>
      </dgm:t>
    </dgm:pt>
    <dgm:pt modelId="{AA3323CC-C1B0-44C8-A454-4D0D7F8C2B6C}">
      <dgm:prSet/>
      <dgm:spPr/>
      <dgm:t>
        <a:bodyPr/>
        <a:lstStyle/>
        <a:p>
          <a:pPr rtl="0"/>
          <a:r>
            <a:rPr lang="ru-RU" smtClean="0"/>
            <a:t>Дом музей М.Горького</a:t>
          </a:r>
          <a:endParaRPr lang="ru-RU"/>
        </a:p>
      </dgm:t>
    </dgm:pt>
    <dgm:pt modelId="{DA8F80E8-3B2F-4E8E-8866-A6EB21527EEB}" type="parTrans" cxnId="{56C0686A-49CD-40DF-8A26-4B2F3F5FE91E}">
      <dgm:prSet/>
      <dgm:spPr/>
      <dgm:t>
        <a:bodyPr/>
        <a:lstStyle/>
        <a:p>
          <a:endParaRPr lang="ru-RU"/>
        </a:p>
      </dgm:t>
    </dgm:pt>
    <dgm:pt modelId="{D41FA006-7682-49FA-899B-C3C9A3C71D06}" type="sibTrans" cxnId="{56C0686A-49CD-40DF-8A26-4B2F3F5FE91E}">
      <dgm:prSet/>
      <dgm:spPr/>
      <dgm:t>
        <a:bodyPr/>
        <a:lstStyle/>
        <a:p>
          <a:endParaRPr lang="ru-RU"/>
        </a:p>
      </dgm:t>
    </dgm:pt>
    <dgm:pt modelId="{D4A8317F-0640-4648-A46A-5A988D377894}">
      <dgm:prSet/>
      <dgm:spPr/>
      <dgm:t>
        <a:bodyPr/>
        <a:lstStyle/>
        <a:p>
          <a:pPr rtl="0"/>
          <a:r>
            <a:rPr lang="ru-RU" smtClean="0"/>
            <a:t>Парк имени А.П.Гайдара</a:t>
          </a:r>
          <a:endParaRPr lang="ru-RU"/>
        </a:p>
      </dgm:t>
    </dgm:pt>
    <dgm:pt modelId="{CB17ACC7-16ED-4B5D-8FE3-BC2A2800B935}" type="parTrans" cxnId="{EDE1439C-9A82-4D36-A220-B1732D354231}">
      <dgm:prSet/>
      <dgm:spPr/>
      <dgm:t>
        <a:bodyPr/>
        <a:lstStyle/>
        <a:p>
          <a:endParaRPr lang="ru-RU"/>
        </a:p>
      </dgm:t>
    </dgm:pt>
    <dgm:pt modelId="{3620E82A-50FB-4439-AE6C-AFC48759AC05}" type="sibTrans" cxnId="{EDE1439C-9A82-4D36-A220-B1732D354231}">
      <dgm:prSet/>
      <dgm:spPr/>
      <dgm:t>
        <a:bodyPr/>
        <a:lstStyle/>
        <a:p>
          <a:endParaRPr lang="ru-RU"/>
        </a:p>
      </dgm:t>
    </dgm:pt>
    <dgm:pt modelId="{B71FADD5-4DE5-4C11-9A69-17468E72EA7E}" type="pres">
      <dgm:prSet presAssocID="{1C14A591-095F-48F5-9DEE-E95D5DC2C8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41CBB1-75C6-43FD-B3E8-9EDF680CD61C}" type="pres">
      <dgm:prSet presAssocID="{577DC1E7-B038-41D8-96B6-33E4892CAB9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83B64C-597C-4139-A2A5-B1B93322474F}" type="pres">
      <dgm:prSet presAssocID="{577DC1E7-B038-41D8-96B6-33E4892CAB9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E9D906-443D-41AE-90DA-18CC6E96CF9D}" srcId="{1C14A591-095F-48F5-9DEE-E95D5DC2C830}" destId="{577DC1E7-B038-41D8-96B6-33E4892CAB95}" srcOrd="0" destOrd="0" parTransId="{D7A7D617-A587-4EBB-B73C-8F7F55F93DD8}" sibTransId="{7C997DBF-3C24-4D2D-9AB7-741A14653B7E}"/>
    <dgm:cxn modelId="{7DB37732-4EA0-4A73-9E44-654B6EA979DC}" type="presOf" srcId="{0E2339D6-E953-4CC9-8853-63321C741D92}" destId="{1283B64C-597C-4139-A2A5-B1B93322474F}" srcOrd="0" destOrd="3" presId="urn:microsoft.com/office/officeart/2005/8/layout/vList2"/>
    <dgm:cxn modelId="{E6E62F46-34C2-4315-A0BF-455E6AD4B07C}" type="presOf" srcId="{1C14A591-095F-48F5-9DEE-E95D5DC2C830}" destId="{B71FADD5-4DE5-4C11-9A69-17468E72EA7E}" srcOrd="0" destOrd="0" presId="urn:microsoft.com/office/officeart/2005/8/layout/vList2"/>
    <dgm:cxn modelId="{F3A17851-833C-473F-8052-FC61AD214327}" srcId="{577DC1E7-B038-41D8-96B6-33E4892CAB95}" destId="{0E2339D6-E953-4CC9-8853-63321C741D92}" srcOrd="3" destOrd="0" parTransId="{5B4A54F6-6882-4BFA-8396-3CD662EFAF80}" sibTransId="{53C46314-6D95-4352-A730-676528C3DB60}"/>
    <dgm:cxn modelId="{EDE1439C-9A82-4D36-A220-B1732D354231}" srcId="{577DC1E7-B038-41D8-96B6-33E4892CAB95}" destId="{D4A8317F-0640-4648-A46A-5A988D377894}" srcOrd="6" destOrd="0" parTransId="{CB17ACC7-16ED-4B5D-8FE3-BC2A2800B935}" sibTransId="{3620E82A-50FB-4439-AE6C-AFC48759AC05}"/>
    <dgm:cxn modelId="{EC655525-146A-4120-A575-B6CB40577B42}" srcId="{577DC1E7-B038-41D8-96B6-33E4892CAB95}" destId="{F2DA55AC-EC59-416C-8520-B2719605A610}" srcOrd="1" destOrd="0" parTransId="{EFFACA44-3778-49D0-841C-4DDAE9B6D40E}" sibTransId="{A6FDAE13-5CB9-4382-9BF4-081CA9DC40A7}"/>
    <dgm:cxn modelId="{5D3B6E11-9658-4C62-939D-585037508FE3}" type="presOf" srcId="{D4A8317F-0640-4648-A46A-5A988D377894}" destId="{1283B64C-597C-4139-A2A5-B1B93322474F}" srcOrd="0" destOrd="6" presId="urn:microsoft.com/office/officeart/2005/8/layout/vList2"/>
    <dgm:cxn modelId="{56C0686A-49CD-40DF-8A26-4B2F3F5FE91E}" srcId="{577DC1E7-B038-41D8-96B6-33E4892CAB95}" destId="{AA3323CC-C1B0-44C8-A454-4D0D7F8C2B6C}" srcOrd="5" destOrd="0" parTransId="{DA8F80E8-3B2F-4E8E-8866-A6EB21527EEB}" sibTransId="{D41FA006-7682-49FA-899B-C3C9A3C71D06}"/>
    <dgm:cxn modelId="{6BDF5D55-FCB7-4D73-B9B0-491E65477171}" srcId="{577DC1E7-B038-41D8-96B6-33E4892CAB95}" destId="{53B9535D-7DA6-40E8-ABE3-5512173F61EF}" srcOrd="4" destOrd="0" parTransId="{C595C3BB-AC22-4E31-AB2D-9713A6E78652}" sibTransId="{FB9426F0-BADD-4D74-BFBD-E178EEA3AAF7}"/>
    <dgm:cxn modelId="{EB6E75ED-75E8-46DE-AE9D-B7BAF82CAFFF}" type="presOf" srcId="{577DC1E7-B038-41D8-96B6-33E4892CAB95}" destId="{B341CBB1-75C6-43FD-B3E8-9EDF680CD61C}" srcOrd="0" destOrd="0" presId="urn:microsoft.com/office/officeart/2005/8/layout/vList2"/>
    <dgm:cxn modelId="{FC9A2071-7EE1-4E5C-A443-2193B81AC92E}" srcId="{577DC1E7-B038-41D8-96B6-33E4892CAB95}" destId="{211161A5-81D4-4E7D-8AC7-B68EE1846D2E}" srcOrd="2" destOrd="0" parTransId="{D8E0B4EC-8DE1-4D69-9523-C7235CCCF1A8}" sibTransId="{0E804E61-C592-4099-B5D0-A96B3DFB62C6}"/>
    <dgm:cxn modelId="{4AA2D3B4-2DE8-4BBF-9BA6-A58A9BBD97B2}" type="presOf" srcId="{211161A5-81D4-4E7D-8AC7-B68EE1846D2E}" destId="{1283B64C-597C-4139-A2A5-B1B93322474F}" srcOrd="0" destOrd="2" presId="urn:microsoft.com/office/officeart/2005/8/layout/vList2"/>
    <dgm:cxn modelId="{F31BA85F-79E1-4725-84AB-96442E49C47E}" srcId="{577DC1E7-B038-41D8-96B6-33E4892CAB95}" destId="{F391A9B0-53DD-4A80-B678-2FDFB8089547}" srcOrd="0" destOrd="0" parTransId="{E82CAFE7-EFB4-46C9-800B-59AF10ADEE35}" sibTransId="{885C8746-BBAF-46CB-8B4E-CEE4B429DFD3}"/>
    <dgm:cxn modelId="{4402D7B4-57E7-4F68-9866-44877BA01112}" type="presOf" srcId="{F2DA55AC-EC59-416C-8520-B2719605A610}" destId="{1283B64C-597C-4139-A2A5-B1B93322474F}" srcOrd="0" destOrd="1" presId="urn:microsoft.com/office/officeart/2005/8/layout/vList2"/>
    <dgm:cxn modelId="{4875E9B0-DFC6-4CAA-B44B-D2B79FF60094}" type="presOf" srcId="{AA3323CC-C1B0-44C8-A454-4D0D7F8C2B6C}" destId="{1283B64C-597C-4139-A2A5-B1B93322474F}" srcOrd="0" destOrd="5" presId="urn:microsoft.com/office/officeart/2005/8/layout/vList2"/>
    <dgm:cxn modelId="{00C960EE-08AB-46AF-BA9B-840B3140F1C6}" type="presOf" srcId="{53B9535D-7DA6-40E8-ABE3-5512173F61EF}" destId="{1283B64C-597C-4139-A2A5-B1B93322474F}" srcOrd="0" destOrd="4" presId="urn:microsoft.com/office/officeart/2005/8/layout/vList2"/>
    <dgm:cxn modelId="{7179BBBD-C25B-4515-9B43-A871400BD647}" type="presOf" srcId="{F391A9B0-53DD-4A80-B678-2FDFB8089547}" destId="{1283B64C-597C-4139-A2A5-B1B93322474F}" srcOrd="0" destOrd="0" presId="urn:microsoft.com/office/officeart/2005/8/layout/vList2"/>
    <dgm:cxn modelId="{6081B07F-654C-447A-9AD9-0A087D2E4748}" type="presParOf" srcId="{B71FADD5-4DE5-4C11-9A69-17468E72EA7E}" destId="{B341CBB1-75C6-43FD-B3E8-9EDF680CD61C}" srcOrd="0" destOrd="0" presId="urn:microsoft.com/office/officeart/2005/8/layout/vList2"/>
    <dgm:cxn modelId="{550993B1-BDEB-460A-B8C3-99C3BEA6D027}" type="presParOf" srcId="{B71FADD5-4DE5-4C11-9A69-17468E72EA7E}" destId="{1283B64C-597C-4139-A2A5-B1B93322474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41CBB1-75C6-43FD-B3E8-9EDF680CD61C}">
      <dsp:nvSpPr>
        <dsp:cNvPr id="0" name=""/>
        <dsp:cNvSpPr/>
      </dsp:nvSpPr>
      <dsp:spPr>
        <a:xfrm>
          <a:off x="0" y="110881"/>
          <a:ext cx="9836332" cy="15830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smtClean="0"/>
            <a:t>Давайте познакомимся с другими памятными местами нашего города:</a:t>
          </a:r>
          <a:endParaRPr lang="ru-RU" sz="4100" kern="1200"/>
        </a:p>
      </dsp:txBody>
      <dsp:txXfrm>
        <a:off x="77276" y="188157"/>
        <a:ext cx="9681780" cy="1428457"/>
      </dsp:txXfrm>
    </dsp:sp>
    <dsp:sp modelId="{1283B64C-597C-4139-A2A5-B1B93322474F}">
      <dsp:nvSpPr>
        <dsp:cNvPr id="0" name=""/>
        <dsp:cNvSpPr/>
      </dsp:nvSpPr>
      <dsp:spPr>
        <a:xfrm>
          <a:off x="0" y="1693891"/>
          <a:ext cx="9836332" cy="4073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304" tIns="52070" rIns="291592" bIns="52070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dirty="0" smtClean="0"/>
            <a:t>Воскресенский собор</a:t>
          </a:r>
          <a:endParaRPr lang="ru-RU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smtClean="0"/>
            <a:t>Литературный музей А.П. Гайдара</a:t>
          </a:r>
          <a:endParaRPr lang="ru-RU" sz="3200" kern="120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smtClean="0"/>
            <a:t>Мемориальный комплекс в честь памяти погибшим при взрыве поезда на ст. Арзамас -1</a:t>
          </a:r>
          <a:endParaRPr lang="ru-RU" sz="3200" kern="120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smtClean="0"/>
            <a:t>Памятник паровозу на ст. вокзала Арзамас-2</a:t>
          </a:r>
          <a:endParaRPr lang="ru-RU" sz="3200" kern="120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smtClean="0"/>
            <a:t>Памятник воинам-интернационалистам</a:t>
          </a:r>
          <a:endParaRPr lang="ru-RU" sz="3200" kern="120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smtClean="0"/>
            <a:t>Дом музей М.Горького</a:t>
          </a:r>
          <a:endParaRPr lang="ru-RU" sz="3200" kern="120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smtClean="0"/>
            <a:t>Парк имени А.П.Гайдара</a:t>
          </a:r>
          <a:endParaRPr lang="ru-RU" sz="3200" kern="1200"/>
        </a:p>
      </dsp:txBody>
      <dsp:txXfrm>
        <a:off x="0" y="1693891"/>
        <a:ext cx="9836332" cy="4073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03338-6E73-4931-8AA9-195FA7E481E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54F0B-4410-4262-B950-A2C96D4E7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05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54F0B-4410-4262-B950-A2C96D4E71D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367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402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695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9364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607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61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076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139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15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0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304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46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64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61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108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0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65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56C98-63BE-450B-A7BC-03DD3E31BDDF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53F5C05-CE20-40D4-8C81-3FD3CF63F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18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0959" y="1318559"/>
            <a:ext cx="293203" cy="19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7285" y="2404534"/>
            <a:ext cx="7496718" cy="72503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endParaRPr lang="ru-RU" sz="6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3936" y="544009"/>
            <a:ext cx="9209973" cy="6139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201333" y="1162756"/>
            <a:ext cx="83994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«Арзамас – городок»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29063" y="5229493"/>
            <a:ext cx="42942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/>
                </a:solidFill>
              </a:rPr>
              <a:t>Подготовила воспитатель</a:t>
            </a:r>
          </a:p>
          <a:p>
            <a:pPr algn="ctr"/>
            <a:r>
              <a:rPr lang="ru-RU" dirty="0">
                <a:solidFill>
                  <a:schemeClr val="bg2"/>
                </a:solidFill>
              </a:rPr>
              <a:t>Лапкина Светлана Александровна</a:t>
            </a:r>
          </a:p>
          <a:p>
            <a:pPr algn="ctr"/>
            <a:r>
              <a:rPr lang="ru-RU" dirty="0" smtClean="0">
                <a:solidFill>
                  <a:schemeClr val="bg2"/>
                </a:solidFill>
              </a:rPr>
              <a:t>г</a:t>
            </a:r>
            <a:r>
              <a:rPr lang="ru-RU" dirty="0">
                <a:solidFill>
                  <a:schemeClr val="bg2"/>
                </a:solidFill>
              </a:rPr>
              <a:t>. Арзамас </a:t>
            </a:r>
            <a:r>
              <a:rPr lang="ru-RU" dirty="0" smtClean="0">
                <a:solidFill>
                  <a:schemeClr val="bg2"/>
                </a:solidFill>
              </a:rPr>
              <a:t>202</a:t>
            </a:r>
            <a:r>
              <a:rPr lang="en-US" smtClean="0">
                <a:solidFill>
                  <a:schemeClr val="bg2"/>
                </a:solidFill>
              </a:rPr>
              <a:t>3</a:t>
            </a:r>
            <a:r>
              <a:rPr lang="ru-RU" smtClean="0">
                <a:solidFill>
                  <a:schemeClr val="bg2"/>
                </a:solidFill>
              </a:rPr>
              <a:t> </a:t>
            </a:r>
            <a:r>
              <a:rPr lang="ru-RU" dirty="0">
                <a:solidFill>
                  <a:schemeClr val="bg2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24809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5527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033" y="32406"/>
            <a:ext cx="9953897" cy="6613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 flipH="1">
            <a:off x="7572373" y="5456930"/>
            <a:ext cx="37390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2"/>
                </a:solidFill>
              </a:rPr>
              <a:t>Памятник </a:t>
            </a:r>
            <a:r>
              <a:rPr lang="ru-RU" sz="2000" dirty="0" smtClean="0">
                <a:solidFill>
                  <a:schemeClr val="bg2"/>
                </a:solidFill>
              </a:rPr>
              <a:t>погибшим </a:t>
            </a:r>
            <a:r>
              <a:rPr lang="ru-RU" sz="2000" dirty="0">
                <a:solidFill>
                  <a:schemeClr val="bg2"/>
                </a:solidFill>
              </a:rPr>
              <a:t>4 июня 1988 г</a:t>
            </a:r>
          </a:p>
        </p:txBody>
      </p:sp>
    </p:spTree>
    <p:extLst>
      <p:ext uri="{BB962C8B-B14F-4D97-AF65-F5344CB8AC3E}">
        <p14:creationId xmlns:p14="http://schemas.microsoft.com/office/powerpoint/2010/main" val="25601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526" y="396966"/>
            <a:ext cx="9875520" cy="6330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58938" y="509451"/>
            <a:ext cx="4990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Памятник паровозу на ст. Арзамас-2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1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03" y="575704"/>
            <a:ext cx="10193297" cy="5984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404730" y="1325217"/>
            <a:ext cx="25709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/>
                </a:solidFill>
              </a:rPr>
              <a:t>Памятник воинам-интернационалистам</a:t>
            </a:r>
            <a:endParaRPr lang="ru-RU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52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0" y="361950"/>
            <a:ext cx="9525000" cy="613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792685" y="4245428"/>
            <a:ext cx="2899955" cy="95410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Дом-музей </a:t>
            </a:r>
            <a:r>
              <a:rPr lang="ru-RU" sz="28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М.Горького</a:t>
            </a:r>
            <a:endParaRPr lang="ru-RU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5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03" y="112912"/>
            <a:ext cx="9721239" cy="6653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463349" y="992777"/>
            <a:ext cx="1554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Парк имени А.П.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Гайдара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6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994" y="410771"/>
            <a:ext cx="9300754" cy="63510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67943" y="1018903"/>
            <a:ext cx="6165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bg1"/>
                </a:solidFill>
              </a:rPr>
              <a:t>В этом городе жизнь моей родины отразилась, как в капле воды»</a:t>
            </a:r>
          </a:p>
          <a:p>
            <a:pPr algn="r"/>
            <a:r>
              <a:rPr lang="ru-RU" sz="2400" dirty="0" err="1" smtClean="0">
                <a:solidFill>
                  <a:schemeClr val="bg1"/>
                </a:solidFill>
              </a:rPr>
              <a:t>А.П.Гайдар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4598126" y="3890664"/>
            <a:ext cx="5313981" cy="1754326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20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243" y="283336"/>
            <a:ext cx="7349543" cy="551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01521" y="5924282"/>
            <a:ext cx="9195515" cy="461665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Расположение города на карте Нижегородской области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86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68" y="889363"/>
            <a:ext cx="4512503" cy="564062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bliqueBottomRight"/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6544492" y="2416628"/>
            <a:ext cx="3788228" cy="156966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Герб города Арзамаса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5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0" y="107950"/>
            <a:ext cx="10160000" cy="664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161211" y="3801292"/>
            <a:ext cx="5564777" cy="19594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63886" y="3971109"/>
            <a:ext cx="21902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FFFF00"/>
                </a:solidFill>
              </a:rPr>
              <a:t>?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88178" y="4536994"/>
            <a:ext cx="386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Какая достопримечательность здесь спряталась?</a:t>
            </a:r>
          </a:p>
        </p:txBody>
      </p:sp>
    </p:spTree>
    <p:extLst>
      <p:ext uri="{BB962C8B-B14F-4D97-AF65-F5344CB8AC3E}">
        <p14:creationId xmlns:p14="http://schemas.microsoft.com/office/powerpoint/2010/main" val="170763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0" y="107950"/>
            <a:ext cx="10160000" cy="664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114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515291" y="849086"/>
          <a:ext cx="9836332" cy="5878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760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266" y="406714"/>
            <a:ext cx="7032977" cy="6347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829425" y="771525"/>
            <a:ext cx="367188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Памятник комсомольцам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216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463" y="-42379"/>
            <a:ext cx="8627310" cy="6900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386388" y="6014321"/>
            <a:ext cx="5929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2"/>
                </a:solidFill>
              </a:rPr>
              <a:t>Памятник Александру Сергеевичу </a:t>
            </a:r>
            <a:r>
              <a:rPr lang="ru-RU" sz="2000" dirty="0" smtClean="0">
                <a:solidFill>
                  <a:schemeClr val="bg2"/>
                </a:solidFill>
              </a:rPr>
              <a:t>Пушкину </a:t>
            </a:r>
            <a:endParaRPr lang="ru-RU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20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641" y="522515"/>
            <a:ext cx="9228910" cy="6152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063931" y="1005840"/>
            <a:ext cx="7106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Воскресенский собор</a:t>
            </a:r>
            <a:endParaRPr lang="ru-RU" sz="28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99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198</TotalTime>
  <Words>127</Words>
  <Application>Microsoft Office PowerPoint</Application>
  <PresentationFormat>Широкоэкранный</PresentationFormat>
  <Paragraphs>29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«Арзамас – городок»</dc:title>
  <dc:creator>Админ</dc:creator>
  <cp:lastModifiedBy>аркек</cp:lastModifiedBy>
  <cp:revision>24</cp:revision>
  <dcterms:created xsi:type="dcterms:W3CDTF">2018-01-17T10:53:49Z</dcterms:created>
  <dcterms:modified xsi:type="dcterms:W3CDTF">2023-04-30T19:55:43Z</dcterms:modified>
</cp:coreProperties>
</file>