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9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021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cian.site/frontend/feedteam/upload/images/newbuildings/cd/fa/d360cc1aeecb01c56adf5e4449c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462580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Чёрное море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5364" name="Picture 4" descr="https://vsegda-pomnim.com/uploads/posts/2022-04/1651053592_52-vsegda-pomnim-com-p-delfin-v-chernom-more-foto-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227653"/>
            <a:ext cx="4036338" cy="2630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https://laplaya-rus.ru/wp-content/uploads/b/6/f/b6f00befeb7da7db662e2b69a4417fe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000240"/>
            <a:ext cx="3214710" cy="2195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Picture 8" descr="https://vsegda-pomnim.com/uploads/posts/2022-04/1651063416_23-vsegda-pomnim-com-p-more-cherepakha-foto-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357694"/>
            <a:ext cx="3429024" cy="2283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6" name="Picture 16" descr="https://i.ytimg.com/vi/OYlxGCwEHGs/maxresdefaul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85728"/>
            <a:ext cx="3326281" cy="1871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damion.club/uploads/posts/2022-11/1668480530_damion-club-p-riba-skorpena-pinterest-1.jpg" id="22530" name="Picture 2"/>
          <p:cNvPicPr>
            <a:picLocks noChangeArrowheads="1" noChangeAspect="1"/>
          </p:cNvPicPr>
          <p:nvPr/>
        </p:nvPicPr>
        <p:blipFill>
          <a:blip r:embed="rId2"/>
          <a:srcRect t="77"/>
          <a:stretch>
            <a:fillRect/>
          </a:stretch>
        </p:blipFill>
        <p:spPr bwMode="auto">
          <a:xfrm>
            <a:off x="0" y="0"/>
            <a:ext cx="6572280" cy="4000540"/>
          </a:xfrm>
          <a:prstGeom prst="rect">
            <a:avLst/>
          </a:prstGeom>
          <a:noFill/>
        </p:spPr>
      </p:pic>
      <p:pic>
        <p:nvPicPr>
          <p:cNvPr descr="https://klev26.ru/wp-content/uploads/4/6/b/46b177bc1436ba18cadf15dd558d1e60.jpeg" id="22532" name="Picture 4"/>
          <p:cNvPicPr>
            <a:picLocks noChangeArrowheads="1" noChangeAspect="1"/>
          </p:cNvPicPr>
          <p:nvPr/>
        </p:nvPicPr>
        <p:blipFill>
          <a:blip r:embed="rId3"/>
          <a:srcRect t="85"/>
          <a:stretch>
            <a:fillRect/>
          </a:stretch>
        </p:blipFill>
        <p:spPr bwMode="auto">
          <a:xfrm>
            <a:off x="2500298" y="3370415"/>
            <a:ext cx="6643702" cy="348758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vsegda-pomnim.com/uploads/posts/2022-04/1651081911_9-vsegda-pomnim-com-p-korneroti-v-chernom-more-foto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thumbs/1613513799_39-p-fon-dlya-prezentatsii-morskaya-tem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496"/>
            <a:ext cx="643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 узнал(а)…………………..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6474" y="3714752"/>
            <a:ext cx="6564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 (не)  понравилось….…..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thumbs/1613513799_39-p-fon-dlya-prezentatsii-morskaya-tema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357430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Морские обитатели Чёрного моря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vsegda-pomnim.com/uploads/posts/2022-04/1651053630_30-vsegda-pomnim-com-p-delfin-v-chernom-more-foto-30.jpg" id="16386" name="Picture 2"/>
          <p:cNvPicPr>
            <a:picLocks noChangeArrowheads="1" noChangeAspect="1"/>
          </p:cNvPicPr>
          <p:nvPr/>
        </p:nvPicPr>
        <p:blipFill>
          <a:blip r:embed="rId2"/>
          <a:srcRect l="49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zastavki.com/pictures/originals/2014/Animals___Under_water_A_flock_of_silver_fish_089067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3.wp.com/poleznii-site.ru/wp-content/uploads/2021/02/1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ullpicture.ru/wp-content/uploads/2015/01/Tainstvennoe-svechenie-u-beregov-Gonkong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herepah.ru/wp-content/uploads/7/0/e/70e1e129999cdd01ec063fd48412ddd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vsegda-pomnim.com/uploads/posts/2022-04/1651015718_6-vsegda-pomnim-com-p-katrani-v-chernom-more-foto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runews24.ru/assets/images/uploads/pictures/2021/02/14049fb9941fc57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320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15</Words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46</cp:revision>
  <dcterms:created xsi:type="dcterms:W3CDTF">2023-04-05T11:38:24Z</dcterms:created>
  <dcterms:modified xsi:type="dcterms:W3CDTF">2023-04-05T19:55:17Z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1085335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