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E709C2-51AE-4D68-8DA9-E63ACDB093C3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14498-0845-49D0-A48D-AF5746934C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148BFD-1EB5-49AC-AF98-B91776B66EBD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110C-24FF-4B2C-801A-4DAFA2A278C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68D4-F581-497E-AB76-3F93C5B67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110C-24FF-4B2C-801A-4DAFA2A278C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68D4-F581-497E-AB76-3F93C5B67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110C-24FF-4B2C-801A-4DAFA2A278C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68D4-F581-497E-AB76-3F93C5B67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110C-24FF-4B2C-801A-4DAFA2A278C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68D4-F581-497E-AB76-3F93C5B67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110C-24FF-4B2C-801A-4DAFA2A278C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68D4-F581-497E-AB76-3F93C5B67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110C-24FF-4B2C-801A-4DAFA2A278C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68D4-F581-497E-AB76-3F93C5B67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110C-24FF-4B2C-801A-4DAFA2A278C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68D4-F581-497E-AB76-3F93C5B67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110C-24FF-4B2C-801A-4DAFA2A278C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68D4-F581-497E-AB76-3F93C5B67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110C-24FF-4B2C-801A-4DAFA2A278C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68D4-F581-497E-AB76-3F93C5B67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110C-24FF-4B2C-801A-4DAFA2A278C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68D4-F581-497E-AB76-3F93C5B67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110C-24FF-4B2C-801A-4DAFA2A278C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68D4-F581-497E-AB76-3F93C5B67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6110C-24FF-4B2C-801A-4DAFA2A278C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B68D4-F581-497E-AB76-3F93C5B67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Ryslan\Desktop\98047-2560x1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187450" y="188913"/>
            <a:ext cx="7985125" cy="25542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altLang="ru-RU" sz="4000">
                <a:solidFill>
                  <a:srgbClr val="3C12EE"/>
                </a:solidFill>
              </a:rPr>
              <a:t>* </a:t>
            </a:r>
            <a:r>
              <a:rPr lang="ru-RU" altLang="ru-RU" sz="4000">
                <a:solidFill>
                  <a:srgbClr val="3C12EE"/>
                </a:solidFill>
              </a:rPr>
              <a:t>Закройте левой рукой левый глаз,</a:t>
            </a:r>
          </a:p>
          <a:p>
            <a:r>
              <a:rPr lang="ru-RU" altLang="ru-RU" sz="4000">
                <a:solidFill>
                  <a:srgbClr val="3C12EE"/>
                </a:solidFill>
              </a:rPr>
              <a:t>  пусть отдохнет.</a:t>
            </a:r>
          </a:p>
          <a:p>
            <a:r>
              <a:rPr lang="ru-RU" altLang="ru-RU" sz="4000">
                <a:solidFill>
                  <a:srgbClr val="3C12EE"/>
                </a:solidFill>
              </a:rPr>
              <a:t>* Наблюдайте за бабочками</a:t>
            </a:r>
          </a:p>
          <a:p>
            <a:r>
              <a:rPr lang="ru-RU" altLang="ru-RU" sz="4000">
                <a:solidFill>
                  <a:srgbClr val="3C12EE"/>
                </a:solidFill>
              </a:rPr>
              <a:t>  правым глазом</a:t>
            </a:r>
            <a:r>
              <a:rPr lang="uk-UA" altLang="ru-RU" sz="4000">
                <a:solidFill>
                  <a:srgbClr val="3C12EE"/>
                </a:solidFill>
              </a:rPr>
              <a:t>.</a:t>
            </a:r>
            <a:endParaRPr lang="ru-RU" altLang="ru-RU" sz="4000">
              <a:solidFill>
                <a:srgbClr val="3C12EE"/>
              </a:solidFill>
            </a:endParaRPr>
          </a:p>
        </p:txBody>
      </p:sp>
      <p:pic>
        <p:nvPicPr>
          <p:cNvPr id="2051" name="Picture 3" descr="C:\Users\Ryslan\Desktop\images (3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2565400"/>
            <a:ext cx="21605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Users\Ryslan\Desktop\100911.jpe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88200" y="4652963"/>
            <a:ext cx="195580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Ryslan\Desktop\64176288_1284821734_3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08400" y="4727575"/>
            <a:ext cx="2030413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Users\Ryslan\Desktop\images (1)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4337050"/>
            <a:ext cx="214312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Users\Ryslan\Desktop\images (2)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8400" y="2205038"/>
            <a:ext cx="206692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C:\Users\Ryslan\Desktop\646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00" y="981075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C:\Users\Ryslan\Desktop\images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549275"/>
            <a:ext cx="170497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C:\Users\Ryslan\Desktop\64176270_1284821576_25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875463" y="333375"/>
            <a:ext cx="20447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C:\Users\Ryslan\Desktop\64176262_1284821441_21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79388" y="2492375"/>
            <a:ext cx="1966912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627313" y="4005263"/>
            <a:ext cx="4308475" cy="1200150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7200">
                <a:solidFill>
                  <a:srgbClr val="FF0000"/>
                </a:solidFill>
              </a:rPr>
              <a:t>Молодцы!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4850"/>
                            </p:stCondLst>
                            <p:childTnLst>
                              <p:par>
                                <p:cTn id="1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35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850"/>
                            </p:stCondLst>
                            <p:childTnLst>
                              <p:par>
                                <p:cTn id="21" presetID="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935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1350"/>
                            </p:stCondLst>
                            <p:childTnLst>
                              <p:par>
                                <p:cTn id="3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185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2350"/>
                            </p:stCondLst>
                            <p:childTnLst>
                              <p:par>
                                <p:cTn id="3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435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6350"/>
                            </p:stCondLst>
                            <p:childTnLst>
                              <p:par>
                                <p:cTn id="4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835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0350"/>
                            </p:stCondLst>
                            <p:childTnLst>
                              <p:par>
                                <p:cTn id="5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235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4350"/>
                            </p:stCondLst>
                            <p:childTnLst>
                              <p:par>
                                <p:cTn id="6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635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28350"/>
                            </p:stCondLst>
                            <p:childTnLst>
                              <p:par>
                                <p:cTn id="7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3035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32350"/>
                            </p:stCondLst>
                            <p:childTnLst>
                              <p:par>
                                <p:cTn id="7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3435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34850"/>
                            </p:stCondLst>
                            <p:childTnLst>
                              <p:par>
                                <p:cTn id="8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36850"/>
                            </p:stCondLst>
                            <p:childTnLst>
                              <p:par>
                                <p:cTn id="9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38850"/>
                            </p:stCondLst>
                            <p:childTnLst>
                              <p:par>
                                <p:cTn id="95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3" grpId="0" animBg="1"/>
      <p:bldP spid="1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Ryslan\Desktop\71805166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1600"/>
            <a:ext cx="9324975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 descr="C:\Users\Ryslan\Desktop\d85f64a0b19aed680b77f6bd21ae965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620713"/>
            <a:ext cx="1477963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C:\Users\Ryslan\Desktop\750433.gif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D"/>
              </a:clrFrom>
              <a:clrTo>
                <a:srgbClr val="FEFE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188" y="4868863"/>
            <a:ext cx="1584325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 descr="C:\Users\Ryslan\Desktop\f809ab91b2f47bd2fea7bbb4b67aecc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260350"/>
            <a:ext cx="2089150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C:\Users\Ryslan\Desktop\glaza-14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00788" y="2420938"/>
            <a:ext cx="3024187" cy="136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extBox 6"/>
          <p:cNvSpPr txBox="1">
            <a:spLocks noChangeArrowheads="1"/>
          </p:cNvSpPr>
          <p:nvPr/>
        </p:nvSpPr>
        <p:spPr bwMode="auto">
          <a:xfrm rot="-713846">
            <a:off x="1898650" y="1844675"/>
            <a:ext cx="46323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altLang="ru-RU" sz="6600" b="1">
                <a:solidFill>
                  <a:schemeClr val="bg1"/>
                </a:solidFill>
              </a:rPr>
              <a:t>Гимнастика </a:t>
            </a:r>
          </a:p>
          <a:p>
            <a:r>
              <a:rPr lang="uk-UA" altLang="ru-RU" sz="6600" b="1">
                <a:solidFill>
                  <a:schemeClr val="bg1"/>
                </a:solidFill>
              </a:rPr>
              <a:t>для глаз</a:t>
            </a:r>
            <a:endParaRPr lang="ru-RU" altLang="ru-RU" sz="6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Ryslan\Desktop\platinumwall.ru_20100121125509308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1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18400" y="968375"/>
            <a:ext cx="154305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00950" y="4581525"/>
            <a:ext cx="154305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Ryslan\Desktop\1260096437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4581525"/>
            <a:ext cx="169545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288" y="2852738"/>
            <a:ext cx="1543050" cy="195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C:\Users\Ryslan\Desktop\1260096437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65175"/>
            <a:ext cx="1947863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938" y="620713"/>
            <a:ext cx="154305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765175"/>
            <a:ext cx="1544638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 descr="C:\Users\Ryslan\Desktop\1260096437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708275"/>
            <a:ext cx="1908175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050" y="620713"/>
            <a:ext cx="1544638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 descr="C:\Users\Ryslan\Desktop\1260096437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150" y="2924175"/>
            <a:ext cx="1947863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625" y="3068638"/>
            <a:ext cx="1543050" cy="195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195513" y="3357563"/>
            <a:ext cx="45529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4800" b="1">
                <a:solidFill>
                  <a:schemeClr val="bg1"/>
                </a:solidFill>
              </a:rPr>
              <a:t>Закройте глаза,</a:t>
            </a:r>
          </a:p>
          <a:p>
            <a:r>
              <a:rPr lang="ru-RU" altLang="ru-RU" sz="4800" b="1">
                <a:solidFill>
                  <a:schemeClr val="bg1"/>
                </a:solidFill>
              </a:rPr>
              <a:t>сосчитайте до 5,</a:t>
            </a:r>
          </a:p>
          <a:p>
            <a:r>
              <a:rPr lang="ru-RU" altLang="ru-RU" sz="4800" b="1">
                <a:solidFill>
                  <a:schemeClr val="bg1"/>
                </a:solidFill>
              </a:rPr>
              <a:t>откройте глаза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Ryslan\Desktop\18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0"/>
            <a:ext cx="5208587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00113" y="260350"/>
            <a:ext cx="7789862" cy="304800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4800" b="1"/>
              <a:t>* Закройте правой рукой</a:t>
            </a:r>
          </a:p>
          <a:p>
            <a:r>
              <a:rPr lang="ru-RU" altLang="ru-RU" sz="4800" b="1"/>
              <a:t>правый глаз, пусть отдохнет.</a:t>
            </a:r>
          </a:p>
          <a:p>
            <a:r>
              <a:rPr lang="ru-RU" altLang="ru-RU" sz="4800" b="1"/>
              <a:t>* Наблюдайте</a:t>
            </a:r>
          </a:p>
          <a:p>
            <a:r>
              <a:rPr lang="ru-RU" altLang="ru-RU" sz="4800" b="1"/>
              <a:t>за птичкой левым глазом.</a:t>
            </a:r>
          </a:p>
        </p:txBody>
      </p:sp>
      <p:pic>
        <p:nvPicPr>
          <p:cNvPr id="1027" name="Picture 3" descr="C:\Users\Ryslan\Desktop\0_7a6c0_3d68c85_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476250"/>
            <a:ext cx="23812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Users\Ryslan\Desktop\0_7a6c0_3d68c85_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3812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Users\Ryslan\Desktop\0_7a6c0_3d68c85_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81375" y="2371725"/>
            <a:ext cx="23812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C:\Users\Ryslan\Desktop\0_7a6c0_3d68c85_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0"/>
            <a:ext cx="23812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C:\Users\Ryslan\Desktop\0_7a6c0_3d68c85_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4076700"/>
            <a:ext cx="23812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C:\Users\Ryslan\Desktop\0_7a6c0_3d68c85_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1557338"/>
            <a:ext cx="23812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1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2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93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3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2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18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2300"/>
                            </p:stCondLst>
                            <p:childTnLst>
                              <p:par>
                                <p:cTn id="4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2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4300"/>
                            </p:stCondLst>
                            <p:childTnLst>
                              <p:par>
                                <p:cTn id="4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5300"/>
                            </p:stCondLst>
                            <p:childTnLst>
                              <p:par>
                                <p:cTn id="5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6300"/>
                            </p:stCondLst>
                            <p:childTnLst>
                              <p:par>
                                <p:cTn id="5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6800"/>
                            </p:stCondLst>
                            <p:childTnLst>
                              <p:par>
                                <p:cTn id="61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62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8800"/>
                            </p:stCondLst>
                            <p:childTnLst>
                              <p:par>
                                <p:cTn id="64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5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20800"/>
                            </p:stCondLst>
                            <p:childTnLst>
                              <p:par>
                                <p:cTn id="67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 6.93802E-7 L -0.76962 -0.02081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-1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7"/>
                                            </p:cond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22800"/>
                            </p:stCondLst>
                            <p:childTnLst>
                              <p:par>
                                <p:cTn id="7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23300"/>
                            </p:stCondLst>
                            <p:childTnLst>
                              <p:par>
                                <p:cTn id="75" presetID="8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538 -0.16467 L 0.30504 -0.16467 L 0.43681 0.32123 L -0.32708 0.32123 L -0.20538 -0.16467 Z " pathEditMode="relative" rAng="0" ptsTypes="FFFFF">
                                      <p:cBhvr>
                                        <p:cTn id="76" dur="5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" y="24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5"/>
                                            </p:cond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6" descr="C:\Users\Ryslan\Desktop\346495_devushka_trava_veter_oblaka_3507x2480_(www.GdeFon.ru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603250"/>
            <a:ext cx="15120938" cy="885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8" descr="C:\Users\Ryslan\Desktop\3350958_thumb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613" y="3213100"/>
            <a:ext cx="246697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9" descr="C:\Users\Ryslan\Desktop\AT-039_anime_300.gif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00" y="5300663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10" descr="C:\Users\Ryslan\Desktop\veter-veter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3" y="1557338"/>
            <a:ext cx="3600450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042988" y="549275"/>
            <a:ext cx="8594725" cy="14462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Представьте, что на вас дует ветер.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Поморгайте глазами.</a:t>
            </a:r>
          </a:p>
        </p:txBody>
      </p:sp>
      <p:pic>
        <p:nvPicPr>
          <p:cNvPr id="25607" name="Picture 11" descr="C:\Users\Ryslan\Desktop\img212b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68263" y="2622550"/>
            <a:ext cx="2252663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:\Users\Ryslan\Desktop\sky_107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4" descr="C:\Users\Ryslan\Desktop\sunshine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08763" y="260350"/>
            <a:ext cx="2535237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5" descr="C:\Users\Ryslan\Desktop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538" y="1341438"/>
            <a:ext cx="2714625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4213" y="404813"/>
            <a:ext cx="5300662" cy="10779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/>
              <a:t>А </a:t>
            </a:r>
            <a:r>
              <a:rPr lang="uk-UA" sz="3200" dirty="0" err="1"/>
              <a:t>теперь</a:t>
            </a:r>
            <a:r>
              <a:rPr lang="uk-UA" sz="3200" dirty="0"/>
              <a:t> пускай </a:t>
            </a:r>
            <a:r>
              <a:rPr lang="uk-UA" sz="3200" dirty="0" err="1"/>
              <a:t>наши</a:t>
            </a:r>
            <a:r>
              <a:rPr lang="uk-UA" sz="3200" dirty="0"/>
              <a:t>  </a:t>
            </a:r>
            <a:r>
              <a:rPr lang="uk-UA" sz="3200" dirty="0" err="1"/>
              <a:t>глазки</a:t>
            </a:r>
            <a:endParaRPr lang="uk-UA" sz="32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/>
              <a:t> </a:t>
            </a:r>
            <a:r>
              <a:rPr lang="uk-UA" sz="3200" dirty="0" err="1"/>
              <a:t>отдохнут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1916832"/>
            <a:ext cx="4867981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1. Разогрейте ручки</a:t>
            </a:r>
          </a:p>
        </p:txBody>
      </p:sp>
      <p:sp>
        <p:nvSpPr>
          <p:cNvPr id="26631" name="TextBox 7"/>
          <p:cNvSpPr txBox="1">
            <a:spLocks noChangeArrowheads="1"/>
          </p:cNvSpPr>
          <p:nvPr/>
        </p:nvSpPr>
        <p:spPr bwMode="auto">
          <a:xfrm>
            <a:off x="250825" y="3644900"/>
            <a:ext cx="668178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000" b="1">
                <a:solidFill>
                  <a:schemeClr val="bg1"/>
                </a:solidFill>
              </a:rPr>
              <a:t>2. Приложите теплые ручки</a:t>
            </a:r>
          </a:p>
          <a:p>
            <a:r>
              <a:rPr lang="ru-RU" altLang="ru-RU" sz="4000" b="1">
                <a:solidFill>
                  <a:schemeClr val="bg1"/>
                </a:solidFill>
              </a:rPr>
              <a:t>  к закрытым глазам.</a:t>
            </a:r>
          </a:p>
          <a:p>
            <a:r>
              <a:rPr lang="ru-RU" altLang="ru-RU" sz="4000" b="1">
                <a:solidFill>
                  <a:schemeClr val="bg1"/>
                </a:solidFill>
              </a:rPr>
              <a:t>     Сосчитайте до 10.</a:t>
            </a:r>
          </a:p>
        </p:txBody>
      </p:sp>
      <p:pic>
        <p:nvPicPr>
          <p:cNvPr id="26632" name="Picture 6" descr="C:\Users\Ryslan\Desktop\1266868974WKzGaU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73663" y="2492375"/>
            <a:ext cx="3970337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 descr="C:\Users\Ryslan\Desktop\sky_107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4213" y="404813"/>
            <a:ext cx="3211512" cy="7080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dirty="0"/>
              <a:t>МОЛОДЦЫ!!!</a:t>
            </a:r>
            <a:endParaRPr lang="ru-RU" sz="4000" b="1" dirty="0"/>
          </a:p>
        </p:txBody>
      </p:sp>
      <p:sp>
        <p:nvSpPr>
          <p:cNvPr id="27652" name="TextBox 7"/>
          <p:cNvSpPr txBox="1">
            <a:spLocks noChangeArrowheads="1"/>
          </p:cNvSpPr>
          <p:nvPr/>
        </p:nvSpPr>
        <p:spPr bwMode="auto">
          <a:xfrm>
            <a:off x="250825" y="3644900"/>
            <a:ext cx="82819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5400" b="1">
                <a:solidFill>
                  <a:schemeClr val="bg1"/>
                </a:solidFill>
              </a:rPr>
              <a:t>Продолжаем работать</a:t>
            </a:r>
          </a:p>
        </p:txBody>
      </p:sp>
      <p:pic>
        <p:nvPicPr>
          <p:cNvPr id="27653" name="Рисунок 1" descr="flowers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620713"/>
            <a:ext cx="3527425" cy="669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Application>Microsoft Office PowerPoint</Application>
  <PresentationFormat>Экран (4:3)</PresentationFormat>
  <Paragraphs>25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2023-05-01T09:40:08Z</dcterms:created>
  <dcterms:modified xsi:type="dcterms:W3CDTF">2023-05-01T09:41:10Z</dcterms:modified>
</cp:coreProperties>
</file>