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0D776-6AD8-42BA-8928-2B7B60B54FB4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FBA8-A6CF-47BC-BB94-38F51F7EE9A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953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0D776-6AD8-42BA-8928-2B7B60B54FB4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FBA8-A6CF-47BC-BB94-38F51F7EE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775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0D776-6AD8-42BA-8928-2B7B60B54FB4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FBA8-A6CF-47BC-BB94-38F51F7EE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350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0D776-6AD8-42BA-8928-2B7B60B54FB4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FBA8-A6CF-47BC-BB94-38F51F7EE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791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0D776-6AD8-42BA-8928-2B7B60B54FB4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FBA8-A6CF-47BC-BB94-38F51F7EE9A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6705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0D776-6AD8-42BA-8928-2B7B60B54FB4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FBA8-A6CF-47BC-BB94-38F51F7EE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067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0D776-6AD8-42BA-8928-2B7B60B54FB4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FBA8-A6CF-47BC-BB94-38F51F7EE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404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0D776-6AD8-42BA-8928-2B7B60B54FB4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FBA8-A6CF-47BC-BB94-38F51F7EE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085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0D776-6AD8-42BA-8928-2B7B60B54FB4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FBA8-A6CF-47BC-BB94-38F51F7EE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270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470D776-6AD8-42BA-8928-2B7B60B54FB4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F9FBA8-A6CF-47BC-BB94-38F51F7EE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356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0D776-6AD8-42BA-8928-2B7B60B54FB4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FBA8-A6CF-47BC-BB94-38F51F7EE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862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470D776-6AD8-42BA-8928-2B7B60B54FB4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8F9FBA8-A6CF-47BC-BB94-38F51F7EE9A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1578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6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0051" y="609600"/>
            <a:ext cx="10388036" cy="1457734"/>
          </a:xfrm>
        </p:spPr>
        <p:txBody>
          <a:bodyPr>
            <a:normAutofit/>
          </a:bodyPr>
          <a:lstStyle/>
          <a:p>
            <a:r>
              <a:rPr b="1" dirty="0" lang="ru-RU" sz="7200"/>
              <a:t>Иван Яковлевич </a:t>
            </a:r>
            <a:r>
              <a:rPr b="1" dirty="0" err="1" lang="ru-RU" smtClean="0" sz="7200"/>
              <a:t>Билибин</a:t>
            </a:r>
            <a:r>
              <a:rPr b="1" dirty="0" lang="ru-RU" smtClean="0" sz="7200"/>
              <a:t>.</a:t>
            </a:r>
            <a:endParaRPr dirty="0" lang="ru-RU" sz="7200"/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>
          <a:xfrm>
            <a:off x="1100051" y="4455620"/>
            <a:ext cx="4013816" cy="1269314"/>
          </a:xfrm>
        </p:spPr>
        <p:txBody>
          <a:bodyPr>
            <a:normAutofit/>
          </a:bodyPr>
          <a:lstStyle/>
          <a:p>
            <a:r>
              <a:rPr dirty="0" lang="ru-RU" smtClean="0" sz="2000"/>
              <a:t>Выполнили: </a:t>
            </a:r>
            <a:r>
              <a:rPr dirty="0" err="1" lang="ru-RU" smtClean="0" sz="2000"/>
              <a:t>щебетова</a:t>
            </a:r>
            <a:r>
              <a:rPr dirty="0" lang="ru-RU" smtClean="0" sz="2000"/>
              <a:t> виктория, Чередниченко </a:t>
            </a:r>
            <a:r>
              <a:rPr dirty="0" err="1" lang="ru-RU" smtClean="0" sz="2000"/>
              <a:t>анастасия</a:t>
            </a:r>
            <a:r>
              <a:rPr dirty="0" lang="ru-RU" smtClean="0" sz="200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226" l="292" r="456" t="257"/>
          <a:stretch/>
        </p:blipFill>
        <p:spPr>
          <a:xfrm>
            <a:off x="8081282" y="2067334"/>
            <a:ext cx="3124583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528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В.Васнецов</a:t>
            </a:r>
            <a:r>
              <a:rPr lang="ru-RU" dirty="0" smtClean="0"/>
              <a:t> «Богатыри»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8019" y="1900058"/>
            <a:ext cx="6656603" cy="4160377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7368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8302" y="5068710"/>
            <a:ext cx="10916355" cy="541867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«Царевна-лягушка»   «Сестрица Алёнушка братец Иванушка»  «Иван-царевич»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1571" y="1882069"/>
            <a:ext cx="2152650" cy="304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5805" y="1882069"/>
            <a:ext cx="3181350" cy="304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8739" y="1882069"/>
            <a:ext cx="254317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009259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70</TotalTime>
  <Words>28</Words>
  <Application>Microsoft Office PowerPoint</Application>
  <PresentationFormat>Широкоэкранный</PresentationFormat>
  <Paragraphs>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Times New Roman</vt:lpstr>
      <vt:lpstr>Ретро</vt:lpstr>
      <vt:lpstr>Иван Яковлевич Билибин.</vt:lpstr>
      <vt:lpstr>В.Васнецов «Богатыри»</vt:lpstr>
      <vt:lpstr>«Царевна-лягушка»   «Сестрица Алёнушка братец Иванушка»  «Иван-царевич»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Яковлевич Билибин.</dc:title>
  <dc:creator>User</dc:creator>
  <cp:lastModifiedBy>User</cp:lastModifiedBy>
  <cp:revision>3</cp:revision>
  <dcterms:created xsi:type="dcterms:W3CDTF">2022-10-27T13:48:07Z</dcterms:created>
  <dcterms:modified xsi:type="dcterms:W3CDTF">2022-10-27T14:58:13Z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207582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