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5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1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4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802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55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24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786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381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929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35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63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4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12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40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83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2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1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48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68EE0A-0BC1-4157-BC8F-66F954C603CC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CD3EED-70A9-40C3-A0F2-F0A2153BA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8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Лего</a:t>
            </a:r>
            <a:r>
              <a:rPr lang="ru-RU" dirty="0" smtClean="0"/>
              <a:t>-конструирование.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Оганова Виолетта Вячеславовна</a:t>
            </a:r>
          </a:p>
          <a:p>
            <a:r>
              <a:rPr lang="ru-RU" dirty="0" smtClean="0"/>
              <a:t>МАДОУ №35 г. Курганинск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043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8" y="1752606"/>
            <a:ext cx="8262787" cy="4876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3080" y="2240280"/>
            <a:ext cx="8732520" cy="3291839"/>
          </a:xfrm>
        </p:spPr>
        <p:txBody>
          <a:bodyPr/>
          <a:lstStyle/>
          <a:p>
            <a:r>
              <a:rPr lang="ru-RU" dirty="0" smtClean="0"/>
              <a:t>Развитие математических способностей, </a:t>
            </a:r>
            <a:r>
              <a:rPr lang="ru-RU" dirty="0"/>
              <a:t>р</a:t>
            </a:r>
            <a:r>
              <a:rPr lang="ru-RU" dirty="0" smtClean="0"/>
              <a:t>азвитие </a:t>
            </a:r>
            <a:r>
              <a:rPr lang="ru-RU" dirty="0"/>
              <a:t>речевых и коммуникационных </a:t>
            </a:r>
            <a:r>
              <a:rPr lang="ru-RU" dirty="0" smtClean="0"/>
              <a:t>навыков, коррекционная работа(развитие мелкой моторики, память, внимание, логическое и пространственное мышление), совместная игра с другими детьми.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431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7325" y="88398"/>
            <a:ext cx="8158688" cy="1822514"/>
          </a:xfrm>
        </p:spPr>
        <p:txBody>
          <a:bodyPr/>
          <a:lstStyle/>
          <a:p>
            <a:r>
              <a:rPr lang="ru-RU" dirty="0" smtClean="0"/>
              <a:t>Задачи </a:t>
            </a:r>
            <a:r>
              <a:rPr lang="ru-RU" dirty="0" err="1" smtClean="0"/>
              <a:t>лего</a:t>
            </a:r>
            <a:r>
              <a:rPr lang="ru-RU" dirty="0" smtClean="0"/>
              <a:t>-конструирования: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7324" y="1910912"/>
            <a:ext cx="8701699" cy="322801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Младший дошкольный возраст (2–4 года</a:t>
            </a:r>
            <a:r>
              <a:rPr lang="ru-RU" dirty="0" smtClean="0"/>
              <a:t>):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учить различать и правильно называть </a:t>
            </a:r>
            <a:r>
              <a:rPr lang="ru-RU" dirty="0" smtClean="0"/>
              <a:t>детали;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знакомить с элементарными умственными операциями анализа построек по таким параметрам: форма, величина, цвет деталей, учить сравнивать предметы</a:t>
            </a:r>
            <a:r>
              <a:rPr lang="ru-RU" dirty="0" smtClean="0"/>
              <a:t>;</a:t>
            </a:r>
            <a:endParaRPr lang="ru-RU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создавать простейшую конструкцию по образцу;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п</a:t>
            </a:r>
            <a:r>
              <a:rPr lang="ru-RU" dirty="0" smtClean="0"/>
              <a:t>ополнять словарь новыми словосочетаниями;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р</a:t>
            </a:r>
            <a:r>
              <a:rPr lang="ru-RU" dirty="0" smtClean="0"/>
              <a:t>азвивать мелкую моторику и зрительную координацию.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081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7904" y="978408"/>
            <a:ext cx="9354312" cy="456285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Средний дошкольный возраст (4–5 лет</a:t>
            </a:r>
            <a:r>
              <a:rPr lang="ru-RU" dirty="0" smtClean="0"/>
              <a:t>):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формировать знания о симметрии, пропорциях, понятии части и </a:t>
            </a:r>
            <a:r>
              <a:rPr lang="ru-RU" dirty="0" smtClean="0"/>
              <a:t>целого;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учить </a:t>
            </a:r>
            <a:r>
              <a:rPr lang="ru-RU" dirty="0"/>
              <a:t>конструированию с использованием </a:t>
            </a:r>
            <a:r>
              <a:rPr lang="ru-RU" dirty="0" err="1" smtClean="0"/>
              <a:t>Лего</a:t>
            </a:r>
            <a:r>
              <a:rPr lang="ru-RU" dirty="0" smtClean="0"/>
              <a:t>-карточек;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запоминать </a:t>
            </a:r>
            <a:r>
              <a:rPr lang="ru-RU" dirty="0"/>
              <a:t>и свободно использовать в речи названия </a:t>
            </a:r>
            <a:r>
              <a:rPr lang="ru-RU" dirty="0" err="1"/>
              <a:t>Лего</a:t>
            </a:r>
            <a:r>
              <a:rPr lang="ru-RU" dirty="0"/>
              <a:t>-деталей</a:t>
            </a:r>
            <a:r>
              <a:rPr lang="ru-RU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/>
          </a:p>
          <a:p>
            <a:r>
              <a:rPr lang="ru-RU" dirty="0"/>
              <a:t>Старшая и подготовительная группы</a:t>
            </a:r>
            <a:r>
              <a:rPr lang="ru-RU" dirty="0" smtClean="0"/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с</a:t>
            </a:r>
            <a:r>
              <a:rPr lang="ru-RU" dirty="0" smtClean="0"/>
              <a:t>тимулировать техническое творчество;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о</a:t>
            </a:r>
            <a:r>
              <a:rPr lang="ru-RU" dirty="0" smtClean="0"/>
              <a:t>бучение по чертежу и собственному замыслу;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у</a:t>
            </a:r>
            <a:r>
              <a:rPr lang="ru-RU" dirty="0" smtClean="0"/>
              <a:t>мение самостоятельно решать технические задачи;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з</a:t>
            </a:r>
            <a:r>
              <a:rPr lang="ru-RU" dirty="0" smtClean="0"/>
              <a:t>накомство с основами компьютерного моделирования.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552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6192" y="1170432"/>
            <a:ext cx="8637565" cy="4379975"/>
          </a:xfrm>
        </p:spPr>
        <p:txBody>
          <a:bodyPr>
            <a:normAutofit/>
          </a:bodyPr>
          <a:lstStyle/>
          <a:p>
            <a:r>
              <a:rPr lang="ru-RU" dirty="0"/>
              <a:t>Базовые идеи </a:t>
            </a:r>
            <a:r>
              <a:rPr lang="ru-RU" dirty="0" err="1"/>
              <a:t>Лего</a:t>
            </a:r>
            <a:r>
              <a:rPr lang="ru-RU" dirty="0"/>
              <a:t>-технологии: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/>
              <a:t>от простого к </a:t>
            </a:r>
            <a:r>
              <a:rPr lang="ru-RU" dirty="0" smtClean="0"/>
              <a:t>сложному;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учёт </a:t>
            </a:r>
            <a:r>
              <a:rPr lang="ru-RU" dirty="0"/>
              <a:t>возрастных и индивидуальных </a:t>
            </a:r>
            <a:r>
              <a:rPr lang="ru-RU" dirty="0" smtClean="0"/>
              <a:t>особенностей;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созидательность </a:t>
            </a:r>
            <a:r>
              <a:rPr lang="ru-RU" dirty="0"/>
              <a:t>и </a:t>
            </a:r>
            <a:r>
              <a:rPr lang="ru-RU" dirty="0" smtClean="0"/>
              <a:t>результативность;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развитие </a:t>
            </a:r>
            <a:r>
              <a:rPr lang="ru-RU" dirty="0"/>
              <a:t>творческих </a:t>
            </a:r>
            <a:r>
              <a:rPr lang="ru-RU" dirty="0" smtClean="0"/>
              <a:t>способностей;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комплексный </a:t>
            </a:r>
            <a:r>
              <a:rPr lang="ru-RU" dirty="0"/>
              <a:t>подход, который предусматривает синтез обучающей, игровой, развивающей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970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795528"/>
            <a:ext cx="8158688" cy="850208"/>
          </a:xfrm>
        </p:spPr>
        <p:txBody>
          <a:bodyPr/>
          <a:lstStyle/>
          <a:p>
            <a:r>
              <a:rPr lang="ru-RU" dirty="0" smtClean="0"/>
              <a:t>Особенности практики: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3080" y="1645736"/>
            <a:ext cx="8833104" cy="43070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Во время практики с малышами 3-4 лет используются на с крупными и просто соединяющимися деталями. Продолжительность занятия 10-15 минут.</a:t>
            </a:r>
          </a:p>
          <a:p>
            <a:r>
              <a:rPr lang="ru-RU" dirty="0" smtClean="0"/>
              <a:t>С детьми 4-5 лет конструирование усложняется, используется детали среднего размера, более сложные соединения деталей. В средней группе используются цветные фото и картинки с изображением моделей. Деятельность осуществляется по теме, образцу, замыслу и простейшим условиям. Продолжительность занятия 20 минут.</a:t>
            </a:r>
          </a:p>
          <a:p>
            <a:r>
              <a:rPr lang="ru-RU" dirty="0" smtClean="0"/>
              <a:t>В 6-7 лет для технического творчества уже могут использоваться разнообразные наборы конструкторов, от самых крупный с простыми соединениями до самых миниатюрных со сложной техникой соединения. В работе со старшими можно использовать графические схемы, усложнённые модели будущих построек. Продолжительность занятия 25-30 минут.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94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822960"/>
            <a:ext cx="8158688" cy="1380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Приёмы работы с детьми на занятиях: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82496" y="2203704"/>
            <a:ext cx="8860536" cy="336499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Вступительная беседа;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Проблемная ситуация;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Сюжетно-ролевая игра;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Дидактическая игра;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Задачи по образцу;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Использование технологических карт и инструкций;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Конструирование по замыслу или нарисованной модели.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221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123</TotalTime>
  <Words>352</Words>
  <Application>Microsoft Office PowerPoint</Application>
  <PresentationFormat>Широкоэкранный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Wingdings</vt:lpstr>
      <vt:lpstr>Натуральные материалы</vt:lpstr>
      <vt:lpstr>Лего-конструирование.</vt:lpstr>
      <vt:lpstr>Цель:</vt:lpstr>
      <vt:lpstr>Задачи лего-конструирования:</vt:lpstr>
      <vt:lpstr>Презентация PowerPoint</vt:lpstr>
      <vt:lpstr>Презентация PowerPoint</vt:lpstr>
      <vt:lpstr>Особенности практики:</vt:lpstr>
      <vt:lpstr>Приёмы работы с детьми на занятиях: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Лего-конструирование.</dc:title>
  <dc:creator>X</dc:creator>
  <cp:lastModifiedBy>X</cp:lastModifiedBy>
  <cp:revision>8</cp:revision>
  <dcterms:created xsi:type="dcterms:W3CDTF">2023-04-27T18:22:46Z</dcterms:created>
  <dcterms:modified xsi:type="dcterms:W3CDTF">2023-05-01T13:15:57Z</dcterms:modified>
</cp:coreProperties>
</file>