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76" r:id="rId3"/>
    <p:sldId id="277" r:id="rId4"/>
    <p:sldId id="258" r:id="rId5"/>
    <p:sldId id="272" r:id="rId6"/>
    <p:sldId id="259" r:id="rId7"/>
    <p:sldId id="262" r:id="rId8"/>
    <p:sldId id="273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>
      <p:cViewPr>
        <p:scale>
          <a:sx n="72" d="100"/>
          <a:sy n="72" d="100"/>
        </p:scale>
        <p:origin x="-1766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6AA31-A41D-4F51-A919-B070BB2934BC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B02EB-CEBC-4FD2-BEFE-EA15653EF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70f8282186a3ca955f17eb801d5267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365104"/>
            <a:ext cx="4929222" cy="1584176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sz="2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Глебова Юлия Владимировна</a:t>
            </a:r>
            <a:endParaRPr lang="ru-RU" sz="24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3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05554" y="5429264"/>
            <a:ext cx="9425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/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админ\Desktop\логотип Года педагога и наставника_крас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-603448"/>
            <a:ext cx="3192110" cy="25098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848872" cy="158417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200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козённое</a:t>
            </a:r>
            <a:r>
              <a:rPr lang="ru-RU" sz="22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учреждение                             «</a:t>
            </a:r>
            <a:r>
              <a:rPr lang="ru-RU" sz="2200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Манинский</a:t>
            </a:r>
            <a:r>
              <a:rPr lang="ru-RU" sz="22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№1»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–класс</a:t>
            </a:r>
            <a:b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Пейп-арт</a:t>
            </a:r>
            <a:r>
              <a:rPr lang="ru-RU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40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развития художественного творчества детей старшего дошкольного возраста</a:t>
            </a:r>
            <a:endParaRPr lang="ru-RU" sz="24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73371_62-p-neitralnii-fon-dlya-prezentatsii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20891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 мастер – класса 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-повышение педагогического мастерства участников мастер – класса в процессе активного общения по освоению новой техники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пейп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арт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76872"/>
            <a:ext cx="820891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 мастер класса 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познакомить с новой технологией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пейп-арт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раскрывающей творческий потенциал детей, путем прямого и комментированного показа последовательности действий с активным участием педагогов;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развивать интерес к новым технологиям;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вызвать желание педагогов использовать технику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пейп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арт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в работе с дошкольниками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4773371_62-p-neitralnii-fon-dlya-prezentatsii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1725" y="0"/>
            <a:ext cx="9295725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332656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История Бумажного искусства</a:t>
            </a:r>
            <a:endParaRPr lang="ru-RU" sz="32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Содержимое 4" descr="Худеем с удовольствием Продолжение   фото 1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24944"/>
            <a:ext cx="2808312" cy="3339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119675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Основатель этой техники является </a:t>
            </a:r>
            <a:r>
              <a:rPr lang="ru-RU" sz="24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2400" b="1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Аксентьевна</a:t>
            </a:r>
            <a:r>
              <a:rPr lang="ru-RU" sz="24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Сорокина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жительница города Николаева, талантливая художница и поэтесса, руководитель эстетической студии «Акварель».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852936"/>
            <a:ext cx="52565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Эта техника появилась совсем не давно в 2006 году «салфеточная пластика» тотчас же прогремела на Международном фестивале детского творчества. Представленные работы мастера и ее учеников завоевали почетное первое место и Гран-при конкурса. В 2014 году была издана первая книга-пособие по изучению техники с уже измененным авторским названием 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Пейп-арт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14773371_62-p-neitralnii-fon-dlya-prezentatsii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0511" cy="6858000"/>
          </a:xfrm>
          <a:prstGeom prst="rect">
            <a:avLst/>
          </a:prstGeom>
        </p:spPr>
      </p:pic>
      <p:pic>
        <p:nvPicPr>
          <p:cNvPr id="4" name="Рисунок 3" descr="Картина панно рисунок Папье-маше Дерево богатства Пейп-арт Салфетки фото 1"/>
          <p:cNvPicPr/>
          <p:nvPr/>
        </p:nvPicPr>
        <p:blipFill>
          <a:blip r:embed="rId3" cstate="print"/>
          <a:srcRect b="47"/>
          <a:stretch>
            <a:fillRect/>
          </a:stretch>
        </p:blipFill>
        <p:spPr bwMode="auto">
          <a:xfrm>
            <a:off x="611560" y="3356992"/>
            <a:ext cx="2500330" cy="31805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C:\Users\админ\Desktop\89d958ae8420ea310e76c516e63f6f6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573016"/>
            <a:ext cx="2742881" cy="28083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http://ladyspecial.ru/images/2016/10/25/29e2057d25ee5c3b0cea74e07a297b90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444208" y="3068960"/>
            <a:ext cx="2016224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4124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ПЕЙП-АРТ или БУМАЖНОЕ ИСКУССТВО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это техника декорирования бумажными салфетками, а точнее выполнение рисунка нитью из салфеток.</a:t>
            </a:r>
            <a:br>
              <a:rPr lang="ru-RU" sz="28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 помощи данной техники можно не только рисовать, а так же можно декорировать  шкатулки, цветочные горшки и много другое.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73371_62-p-neitralnii-fon-dlya-prezentatsii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433047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548680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Базовым элементом этой техники является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нить – жгутики. Нить выполняется при помощи скручивания мягких нитей бумаги. Лучше  всего для этого использовать обычные бумажные салфетки, бумажные полотенца, туалетную бумагу или гофрированную бумагу. Рекомендуется предварительно слегка смочить руки водой.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-Движения выполняемые при скручивании нити, напоминают прядение из шерсти.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 хороша данная техника: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-Она хороша тем, что в ней участвуют обе руки, а значит задействованы и многие группы мышц.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-Эта техника особенно хороша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детей с нарушением речи.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4773371_62-p-neitralnii-fon-dlya-prezentatsii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66938" y="0"/>
            <a:ext cx="9591465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Создание работ в технике </a:t>
            </a:r>
            <a:br>
              <a:rPr lang="ru-RU" sz="36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«Бумажное искусство»</a:t>
            </a:r>
            <a:r>
              <a:rPr lang="ru-RU" sz="31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-Развивать мелкую моторику детей;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-Обеспечить правильное восприятие трудностей процессов;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-Преодолевать неуверенность и страх перед незнакомым делом;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-Развивать творческую активность;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-Воспитывать бережное отношение к предметам и игрушкам, как результатам своего труда, так и труда взрослых.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14773371_62-p-neitralnii-fon-dlya-prezentatsii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05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работы нам понадобится: </a:t>
            </a:r>
            <a:endParaRPr lang="ru-RU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2204864"/>
            <a:ext cx="4182616" cy="39498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Цветные салфетки;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Клей ПВА с дозатором;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Ножницы;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Губка;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скизы для работы.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614773371_62-p-neitralnii-fon-dlya-prezentatsii-6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21248"/>
            <a:ext cx="3595688" cy="2247305"/>
          </a:xfrm>
        </p:spPr>
      </p:pic>
      <p:pic>
        <p:nvPicPr>
          <p:cNvPr id="3074" name="Picture 2" descr="C:\Users\админ\Desktop\detsad-309974-14237301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844824"/>
            <a:ext cx="4061519" cy="369396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4773371_62-p-neitralnii-fon-dlya-prezentatsii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7029400"/>
          </a:xfrm>
          <a:prstGeom prst="rect">
            <a:avLst/>
          </a:prstGeom>
        </p:spPr>
      </p:pic>
      <p:pic>
        <p:nvPicPr>
          <p:cNvPr id="1027" name="Picture 3" descr="C:\Users\админ\Desktop\16822368611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693254" y="-530318"/>
            <a:ext cx="5899265" cy="7918637"/>
          </a:xfrm>
          <a:prstGeom prst="rect">
            <a:avLst/>
          </a:prstGeom>
          <a:ln w="1270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4773371_62-p-neitralnii-fon-dlya-prezentatsii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71014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3174" y="1928802"/>
            <a:ext cx="3929090" cy="3071834"/>
          </a:xfrm>
          <a:prstGeom prst="rect">
            <a:avLst/>
          </a:prstGeom>
        </p:spPr>
      </p:pic>
      <p:pic>
        <p:nvPicPr>
          <p:cNvPr id="4" name="Рисунок 3" descr="1644895971_6-fikiwiki-com-p-kartinka-spasibo-za-vnimanie-dlya-prezenta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644895971_6-fikiwiki-com-p-kartinka-spasibo-za-vnimanie-dlya-prezenta-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794</TotalTime>
  <Words>216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Муниципальное козённое учреждение                             «Манинский детский сад №1»   Мастер –класс «Пейп-арт» как средство развития художественного творчества детей старшего дошкольного возраста</vt:lpstr>
      <vt:lpstr>Слайд 2</vt:lpstr>
      <vt:lpstr>Слайд 3</vt:lpstr>
      <vt:lpstr>      ПЕЙП-АРТ или БУМАЖНОЕ ИСКУССТВО – это техника декорирования бумажными салфетками, а точнее выполнение рисунка нитью из салфеток. При помощи данной техники можно не только рисовать, а так же можно декорировать  шкатулки, цветочные горшки и много другое.   </vt:lpstr>
      <vt:lpstr>Слайд 5</vt:lpstr>
      <vt:lpstr>                         Создание работ в технике                              «Бумажное искусство» Задачи: -Развивать мелкую моторику детей; -Обеспечить правильное восприятие трудностей процессов; -Преодолевать неуверенность и страх перед незнакомым делом; -Развивать творческую активность; -Воспитывать бережное отношение к предметам и игрушкам, как результатам своего труда, так и труда взрослых.  </vt:lpstr>
      <vt:lpstr>Для работы нам понадобится: </vt:lpstr>
      <vt:lpstr>Слайд 8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учреждение дополнительного образования  Анжеро-Судженского городского округа  «Дом детского творчества»  «Органайзер в технике пейп-арт»</dc:title>
  <dc:creator>User</dc:creator>
  <cp:lastModifiedBy>админ</cp:lastModifiedBy>
  <cp:revision>76</cp:revision>
  <dcterms:created xsi:type="dcterms:W3CDTF">2020-03-17T06:21:51Z</dcterms:created>
  <dcterms:modified xsi:type="dcterms:W3CDTF">2023-05-01T13:37:58Z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553164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