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58" r:id="rId4"/>
    <p:sldId id="265" r:id="rId5"/>
    <p:sldId id="264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CC5CD1-B2CA-451F-AB7A-9BB292C01947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BC47FBA-081A-4631-97A1-2053B6DD4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зщ.jpg"/>
          <p:cNvPicPr>
            <a:picLocks noChangeAspect="1"/>
          </p:cNvPicPr>
          <p:nvPr/>
        </p:nvPicPr>
        <p:blipFill>
          <a:blip r:embed="rId2" cstate="print"/>
          <a:srcRect b="3941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1772816"/>
            <a:ext cx="4464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МОЁ ЗДОРОВОЕ </a:t>
            </a:r>
          </a:p>
          <a:p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    СЕРДЕЧКО</a:t>
            </a:r>
            <a:endParaRPr lang="ru-RU" sz="4400" dirty="0"/>
          </a:p>
        </p:txBody>
      </p:sp>
      <p:pic>
        <p:nvPicPr>
          <p:cNvPr id="5" name="Рисунок 4" descr="лшр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068960"/>
            <a:ext cx="2232248" cy="178579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ш.jpg"/>
          <p:cNvPicPr>
            <a:picLocks noChangeAspect="1"/>
          </p:cNvPicPr>
          <p:nvPr/>
        </p:nvPicPr>
        <p:blipFill>
          <a:blip r:embed="rId2" cstate="print">
            <a:lum bright="10000" contrast="-40000"/>
          </a:blip>
          <a:srcRect l="14865" r="15281"/>
          <a:stretch>
            <a:fillRect/>
          </a:stretch>
        </p:blipFill>
        <p:spPr>
          <a:xfrm>
            <a:off x="3635896" y="0"/>
            <a:ext cx="5040560" cy="6858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34781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ГДЕ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НАХОДИТСЯ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СЕРДЦЕ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art-anato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692696"/>
            <a:ext cx="3693881" cy="53104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260648"/>
            <a:ext cx="35268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СЕРДЦЕ- ЭТО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МЫШЦА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0010555-Анатомия-мышц-человек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340768"/>
            <a:ext cx="3946500" cy="52542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ы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116632"/>
            <a:ext cx="4536504" cy="2415540"/>
          </a:xfrm>
          <a:prstGeom prst="rect">
            <a:avLst/>
          </a:prstGeom>
        </p:spPr>
      </p:pic>
      <p:pic>
        <p:nvPicPr>
          <p:cNvPr id="4" name="Рисунок 3" descr="м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916832"/>
            <a:ext cx="4330744" cy="24208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к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785244"/>
            <a:ext cx="3131840" cy="207275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79512" y="260648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ЧТО ПОЛЕЗНО 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ДЛЯ ЗДОРОВЬЯ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ш.jpg"/>
          <p:cNvPicPr>
            <a:picLocks noChangeAspect="1"/>
          </p:cNvPicPr>
          <p:nvPr/>
        </p:nvPicPr>
        <p:blipFill>
          <a:blip r:embed="rId5" cstate="print"/>
          <a:srcRect l="-935" t="7286" r="5392" b="7708"/>
          <a:stretch>
            <a:fillRect/>
          </a:stretch>
        </p:blipFill>
        <p:spPr>
          <a:xfrm>
            <a:off x="4607496" y="2132856"/>
            <a:ext cx="4536504" cy="289756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н.jpg"/>
          <p:cNvPicPr>
            <a:picLocks noChangeAspect="1"/>
          </p:cNvPicPr>
          <p:nvPr/>
        </p:nvPicPr>
        <p:blipFill>
          <a:blip r:embed="rId6" cstate="print"/>
          <a:srcRect t="15896" b="20522"/>
          <a:stretch>
            <a:fillRect/>
          </a:stretch>
        </p:blipFill>
        <p:spPr>
          <a:xfrm>
            <a:off x="179512" y="4293096"/>
            <a:ext cx="2952328" cy="227687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велос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4265712"/>
            <a:ext cx="2802474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т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276872"/>
            <a:ext cx="1986635" cy="1899156"/>
          </a:xfrm>
          <a:prstGeom prst="rect">
            <a:avLst/>
          </a:prstGeom>
        </p:spPr>
      </p:pic>
      <p:pic>
        <p:nvPicPr>
          <p:cNvPr id="2" name="Рисунок 1" descr="гам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3491880" cy="2211975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кол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437112"/>
            <a:ext cx="4176464" cy="24208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урени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16632"/>
            <a:ext cx="3744416" cy="223481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че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437112"/>
            <a:ext cx="4283968" cy="24208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чипсы.jpg"/>
          <p:cNvPicPr>
            <a:picLocks noChangeAspect="1"/>
          </p:cNvPicPr>
          <p:nvPr/>
        </p:nvPicPr>
        <p:blipFill>
          <a:blip r:embed="rId7" cstate="print"/>
          <a:srcRect l="2358" t="3988" r="4091" b="9847"/>
          <a:stretch>
            <a:fillRect/>
          </a:stretch>
        </p:blipFill>
        <p:spPr>
          <a:xfrm>
            <a:off x="5364088" y="2276872"/>
            <a:ext cx="3635896" cy="208823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79512" y="260648"/>
            <a:ext cx="4475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ЧТО ВРЕДНО 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ДЛЯ ЗДОРОВЬЯ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шщ.jpg"/>
          <p:cNvPicPr>
            <a:picLocks noChangeAspect="1"/>
          </p:cNvPicPr>
          <p:nvPr/>
        </p:nvPicPr>
        <p:blipFill>
          <a:blip r:embed="rId2" cstate="print"/>
          <a:srcRect l="42190" t="7147"/>
          <a:stretch>
            <a:fillRect/>
          </a:stretch>
        </p:blipFill>
        <p:spPr>
          <a:xfrm>
            <a:off x="2843808" y="116632"/>
            <a:ext cx="4324689" cy="65527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332656"/>
            <a:ext cx="42039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КРОВЕНОСНАЯ 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СИСТЕМА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180</TotalTime>
  <Words>20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Юрий</cp:lastModifiedBy>
  <cp:revision>22</cp:revision>
  <dcterms:created xsi:type="dcterms:W3CDTF">2015-03-07T20:13:47Z</dcterms:created>
  <dcterms:modified xsi:type="dcterms:W3CDTF">2015-03-16T21:07:05Z</dcterms:modified>
</cp:coreProperties>
</file>