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1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34076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</a:rPr>
              <a:t>НАРОДНЫЕ ПРОМЫСЛЫ Ивановской области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gerb_ivanovo_g_m_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484784"/>
            <a:ext cx="3024335" cy="3907507"/>
          </a:xfrm>
        </p:spPr>
      </p:pic>
      <p:pic>
        <p:nvPicPr>
          <p:cNvPr id="12290" name="Picture 2" descr="C:\Users\User\Desktop\работа\ГЖЕЛЬ\26af2f1aa0e12325af10ad0474c64d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583426">
            <a:off x="632008" y="1563382"/>
            <a:ext cx="1532296" cy="2157181"/>
          </a:xfrm>
          <a:prstGeom prst="rect">
            <a:avLst/>
          </a:prstGeom>
          <a:noFill/>
        </p:spPr>
      </p:pic>
      <p:pic>
        <p:nvPicPr>
          <p:cNvPr id="12292" name="Picture 4" descr="C:\Users\User\Desktop\работа\ГЖЕЛЬ\d2eb1a60517025c471fcc3b4ed8b62b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008" y="4005064"/>
            <a:ext cx="2771800" cy="2564904"/>
          </a:xfrm>
          <a:prstGeom prst="rect">
            <a:avLst/>
          </a:prstGeom>
          <a:noFill/>
        </p:spPr>
      </p:pic>
      <p:pic>
        <p:nvPicPr>
          <p:cNvPr id="12293" name="Picture 5" descr="C:\Users\User\Desktop\работа\ГЖЕЛЬ\Жар-птица_-_герб_Палех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1" y="3933056"/>
            <a:ext cx="1728192" cy="2750567"/>
          </a:xfrm>
          <a:prstGeom prst="rect">
            <a:avLst/>
          </a:prstGeom>
          <a:noFill/>
        </p:spPr>
      </p:pic>
      <p:pic>
        <p:nvPicPr>
          <p:cNvPr id="12294" name="Picture 6" descr="C:\Users\User\Desktop\работа\ГЖЕЛЬ\-PqRSNNEFg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478717">
            <a:off x="6153065" y="1570104"/>
            <a:ext cx="1476820" cy="20743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работа\ГЖЕЛЬ\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98072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Кинешемские валенки – это особая гордость Ивановской области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68760"/>
            <a:ext cx="4139952" cy="5184576"/>
          </a:xfrm>
        </p:spPr>
        <p:txBody>
          <a:bodyPr>
            <a:noAutofit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Этот промысел хоть и довольно распространён по территории России, однако, в Кинешме выпускают свой необычный, особый род валенок. Семья Соколовых изготавливает свои валенки по всем канонам валяльного дела, однако главное в этих валенках, что каждые из них имеют свой уникальный и неповторимый узор. Узоры выполнены в разных техниках – это и рисунок, и вышивка, и техника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декупаж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, но одно объединяет их все – каждый узор сплетается с русскими, славянскими традициями. Так же в Кинешме есть музей валенок, в котором собрана экспозиция из самых оригинальных валенок семьи Соколовых, в том числе там присутствуют самые большие и самые маленькие валенки России.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работа\ГЖЕЛЬ\1563359006E1AxXmdGU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78300" y="1412776"/>
            <a:ext cx="3922092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работа\ГЖЕЛЬ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908720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Лух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«столица лука»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3520440" cy="4713387"/>
          </a:xfrm>
        </p:spPr>
        <p:txBody>
          <a:bodyPr/>
          <a:lstStyle/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Лух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называют родиной лука, который отличается здесь особым размером и вкусом. Ежегодно начиная с 15 века, в конце августа в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Лухе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проводится традиционный областной фестиваль «Праздник лука».</a:t>
            </a:r>
          </a:p>
          <a:p>
            <a:endParaRPr lang="ru-RU" dirty="0"/>
          </a:p>
        </p:txBody>
      </p:sp>
      <p:pic>
        <p:nvPicPr>
          <p:cNvPr id="9218" name="Picture 2" descr="C:\Users\User\Desktop\работа\ГЖЕЛЬ\TJk-76amgWM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081345"/>
            <a:ext cx="3528392" cy="5044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работа\ГЖЕЛЬ\img15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7239000" cy="5042960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Издревле Ивановская земля славится высоким искусством лаковой миниатюры,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строчевышивки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, ювелирного дела, изготовлением фольклорных костюмов, художественной обработкой дерева и росписью по ткани. Все эти промыслы земли Ивановской сохраняют богатейшие традиции наших предков и являются уникальными произведениями. </a:t>
            </a:r>
          </a:p>
          <a:p>
            <a:pPr algn="just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Очень часто за событиями,</a:t>
            </a:r>
          </a:p>
          <a:p>
            <a:pPr algn="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 за суматохой дней,</a:t>
            </a:r>
          </a:p>
          <a:p>
            <a:pPr algn="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Стороны своей не помним</a:t>
            </a:r>
          </a:p>
          <a:p>
            <a:pPr algn="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Забываем мы о ней.</a:t>
            </a:r>
          </a:p>
          <a:p>
            <a:pPr algn="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Хоть наиболее привычны,</a:t>
            </a:r>
          </a:p>
          <a:p>
            <a:pPr algn="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Нам полёты на Луну</a:t>
            </a:r>
          </a:p>
          <a:p>
            <a:pPr algn="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Не забывайте русские обычаи,</a:t>
            </a:r>
          </a:p>
          <a:p>
            <a:pPr algn="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Ценить умейте старину!</a:t>
            </a:r>
          </a:p>
          <a:p>
            <a:pPr algn="r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7242048" cy="20882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Спасибо за внимание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0"/>
            <a:ext cx="4348336" cy="1196752"/>
          </a:xfrm>
        </p:spPr>
        <p:txBody>
          <a:bodyPr>
            <a:normAutofit/>
          </a:bodyPr>
          <a:lstStyle/>
          <a:p>
            <a:pPr algn="r"/>
            <a:r>
              <a:rPr lang="ru-RU" sz="14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Русские народные промыслы и ремёсла</a:t>
            </a:r>
            <a:br>
              <a:rPr lang="ru-RU" sz="14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возникшие в давние времена</a:t>
            </a:r>
            <a:br>
              <a:rPr lang="ru-RU" sz="14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интересны  и  востребованы </a:t>
            </a:r>
            <a:br>
              <a:rPr lang="ru-RU" sz="14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современном обществе </a:t>
            </a:r>
            <a:endParaRPr lang="ru-RU" sz="1400" b="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100392" cy="518697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/>
              <a:t> 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Изучить народные промыслы и ремёсла Ивановской области,    воспитание патриотизма, чувства прекрасного, гордости и любви, к малой Родине.</a:t>
            </a:r>
          </a:p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457200" indent="-45720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Знакомство детей со становлением,  формированием и развитием</a:t>
            </a:r>
          </a:p>
          <a:p>
            <a:pPr marL="457200" indent="-457200"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промыслов и ремесленного  производства Ивановской области;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Развитие творческих способностей обучающихся;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Определение истоков народных промыслов родного края;</a:t>
            </a:r>
          </a:p>
          <a:p>
            <a:pPr algn="just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Расширить знания об обычаях, традициях русского народа.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7632848" cy="100811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</a:rPr>
              <a:t>Первое и самое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</a:rPr>
              <a:t>главное, </a:t>
            </a:r>
            <a:r>
              <a:rPr lang="ru-RU" sz="2400" b="0" dirty="0" smtClean="0">
                <a:solidFill>
                  <a:schemeClr val="accent1">
                    <a:lumMod val="50000"/>
                  </a:schemeClr>
                </a:solidFill>
              </a:rPr>
              <a:t>Иваново – это город текстиля, город «весёлого» и недорогого ситца </a:t>
            </a:r>
            <a:r>
              <a:rPr lang="ru-RU" sz="1800" b="0" dirty="0" smtClean="0"/>
              <a:t/>
            </a:r>
            <a:br>
              <a:rPr lang="ru-RU" sz="1800" b="0" dirty="0" smtClean="0"/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196752"/>
            <a:ext cx="3654112" cy="5328592"/>
          </a:xfrm>
        </p:spPr>
        <p:txBody>
          <a:bodyPr>
            <a:noAutofit/>
          </a:bodyPr>
          <a:lstStyle/>
          <a:p>
            <a:pPr algn="just"/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Иваново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– это текстильная столица, а всё потому, что слова «ивановский текстиль» - известны нам с детства. Ткацкое производство в Иваново имеет более чем 200 историю. В нашем городе есть музей ивановского ситца с экспозицией «Ивановский текстиль. История и современность».  Экспозицию составляют уникальные образцы тканей и текстильной продукции, которая представляет не только историческую, но и большую художественную ценность. Так же имеется отдельная экспозиция моделей одежды, созданных самим Славой Зайцевым, которая может много рассказать как  о его творческом, так и жизненном пути.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vanovo_muzei_sitca_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178300" y="1412776"/>
            <a:ext cx="3706068" cy="468052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работа\ГЖЕЛЬ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77" y="0"/>
            <a:ext cx="80241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126876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Палехская роспись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3798128" cy="5256584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Мало кто знает, что чудесная, исконно русская Палехская роспись родом именно из Ивановской области. Палехское искусство корнями исходит из иконописи и несёт мировосприятие, силу и душевность всего славянского народа. Палехская роспись – это выразительные и оригинальные произведения, выполненные с подробнейшей детализацией, при использовании золотой краски.</a:t>
            </a:r>
          </a:p>
          <a:p>
            <a:pPr algn="just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900" b="1" u="sng" dirty="0" smtClean="0">
                <a:latin typeface="Times New Roman" pitchFamily="18" charset="0"/>
                <a:cs typeface="Times New Roman" pitchFamily="18" charset="0"/>
              </a:rPr>
              <a:t>Основные особенности палехских миниатюр – это: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различные фоны, в основном: чёрные и золотые;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хорошо прописанные человеческие фигурки: немного продолговатые тела, узкий лик;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очень естественно прописанная листва;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подробная детализация рисунка;</a:t>
            </a:r>
          </a:p>
          <a:p>
            <a:pPr algn="just">
              <a:buFont typeface="Wingdings" pitchFamily="2" charset="2"/>
              <a:buChar char="v"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узоры, радужность и сочность используемых красок</a:t>
            </a:r>
          </a:p>
          <a:p>
            <a:endParaRPr lang="ru-RU" dirty="0"/>
          </a:p>
        </p:txBody>
      </p:sp>
      <p:pic>
        <p:nvPicPr>
          <p:cNvPr id="2050" name="Picture 2" descr="C:\Users\User\Desktop\работа\ГЖЕЛЬ\file_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124744"/>
            <a:ext cx="3528392" cy="50405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User\Desktop\работа\ГЖЕЛЬ\img7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7704856" cy="1196752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</a:rPr>
              <a:t>Холуйские миниатюры – так же один из наиболее известных народных промыслов наряду с Гжелью и хохломой</a:t>
            </a:r>
            <a:endParaRPr lang="ru-RU" sz="2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340768"/>
            <a:ext cx="3888432" cy="551723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Холуйские миниатюры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 это сюжеты из сказок, былин, истории и иногда из современности (существуют даже миниатюры с изображением космонавтов и запуска ракет). Холуй, так же как и палехская роспись вырос из иконописи. Миниатюры делаются в основном из папье-маше, красочный слой основан на темперных красителях. Темпера – краска, история которой насчитывает несколько тысячелетий, к примеру именно этими красками был расписан саркофаг египетских фараонов. Для холуйской росписи характерно использование ярких красок и  темного фона, в основном это: чёрный и вишнёвый тона. 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Сюжет, изображенный на лаковой миниатюре обычно прописан настолько хорошо, что читается с полу взгляда. 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file_1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412775"/>
            <a:ext cx="3456384" cy="485153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работа\ГЖЕЛЬ\img16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8172400" cy="6919511"/>
          </a:xfrm>
          <a:prstGeom prst="rect">
            <a:avLst/>
          </a:prstGeom>
          <a:noFill/>
        </p:spPr>
      </p:pic>
      <p:pic>
        <p:nvPicPr>
          <p:cNvPr id="4100" name="Picture 4" descr="C:\Users\User\Desktop\работа\ГЖЕЛЬ\3c4c4baf79621bf4ae06631347d7268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476672"/>
            <a:ext cx="6984776" cy="58125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42048" cy="692696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Шуйская гармонь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68760"/>
            <a:ext cx="3977640" cy="532859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Я поеду в город Шую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И куплю гармонь большую,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Как приеду на село,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 Заиграю весело.</a:t>
            </a:r>
          </a:p>
          <a:p>
            <a:pPr algn="just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Все помнят эту весёлую песенку, но немногие знают, что Шуя – это Ивановская область. И именно в Шуе производится такой родной для Русской души инструмент, как гармонь. Для Шуйской гармони характерен особый тембр звучания, неповторимая конструкция корпуса с обтекаемой формой и наложенной на него цветовой инкрустацией. Поэтому Шуйская гармошка с 18 века и по сей день радует и глаз, и слухи душу любого русского человека, особенно детишек.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работа\ГЖЕЛЬ\file_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484784"/>
            <a:ext cx="3960440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165</TotalTime>
  <Words>582</Words>
  <Application>Microsoft Office PowerPoint</Application>
  <PresentationFormat>Экран (4:3)</PresentationFormat>
  <Paragraphs>48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НАРОДНЫЕ ПРОМЫСЛЫ Ивановской области</vt:lpstr>
      <vt:lpstr>Русские народные промыслы и ремёсла возникшие в давние времена  интересны  и  востребованы  в современном обществе </vt:lpstr>
      <vt:lpstr>Первое и самое главное, Иваново – это город текстиля, город «весёлого» и недорогого ситца  </vt:lpstr>
      <vt:lpstr>Слайд 4</vt:lpstr>
      <vt:lpstr>Палехская роспись </vt:lpstr>
      <vt:lpstr>Слайд 6</vt:lpstr>
      <vt:lpstr>Холуйские миниатюры – так же один из наиболее известных народных промыслов наряду с Гжелью и хохломой</vt:lpstr>
      <vt:lpstr>Слайд 8</vt:lpstr>
      <vt:lpstr>Шуйская гармонь</vt:lpstr>
      <vt:lpstr>Слайд 10</vt:lpstr>
      <vt:lpstr>Кинешемские валенки – это особая гордость Ивановской области</vt:lpstr>
      <vt:lpstr>Слайд 12</vt:lpstr>
      <vt:lpstr>Лух – «столица лука»</vt:lpstr>
      <vt:lpstr>Слайд 14</vt:lpstr>
      <vt:lpstr>заключение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NIKOLAY</dc:creator>
  <cp:lastModifiedBy>User</cp:lastModifiedBy>
  <cp:revision>20</cp:revision>
  <dcterms:created xsi:type="dcterms:W3CDTF">2021-04-04T07:39:17Z</dcterms:created>
  <dcterms:modified xsi:type="dcterms:W3CDTF">2021-04-04T17:14:45Z</dcterms:modified>
</cp:coreProperties>
</file>