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1" r:id="rId4"/>
    <p:sldId id="262" r:id="rId5"/>
    <p:sldId id="263" r:id="rId6"/>
    <p:sldId id="265" r:id="rId7"/>
    <p:sldId id="266" r:id="rId8"/>
    <p:sldId id="267" r:id="rId9"/>
    <p:sldId id="26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815" autoAdjust="0"/>
    <p:restoredTop sz="88462" autoAdjust="0"/>
  </p:normalViewPr>
  <p:slideViewPr>
    <p:cSldViewPr>
      <p:cViewPr varScale="1">
        <p:scale>
          <a:sx n="44" d="100"/>
          <a:sy n="44" d="100"/>
        </p:scale>
        <p:origin x="-126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17B9-8BFF-42C1-8DA9-FC65ADD18500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66F9F-0B9B-4416-81AE-8061BD08A3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17B9-8BFF-42C1-8DA9-FC65ADD18500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66F9F-0B9B-4416-81AE-8061BD08A3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17B9-8BFF-42C1-8DA9-FC65ADD18500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66F9F-0B9B-4416-81AE-8061BD08A3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17B9-8BFF-42C1-8DA9-FC65ADD18500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66F9F-0B9B-4416-81AE-8061BD08A3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17B9-8BFF-42C1-8DA9-FC65ADD18500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66F9F-0B9B-4416-81AE-8061BD08A3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17B9-8BFF-42C1-8DA9-FC65ADD18500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66F9F-0B9B-4416-81AE-8061BD08A3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17B9-8BFF-42C1-8DA9-FC65ADD18500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66F9F-0B9B-4416-81AE-8061BD08A3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17B9-8BFF-42C1-8DA9-FC65ADD18500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66F9F-0B9B-4416-81AE-8061BD08A3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17B9-8BFF-42C1-8DA9-FC65ADD18500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66F9F-0B9B-4416-81AE-8061BD08A3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17B9-8BFF-42C1-8DA9-FC65ADD18500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66F9F-0B9B-4416-81AE-8061BD08A3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17B9-8BFF-42C1-8DA9-FC65ADD18500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66F9F-0B9B-4416-81AE-8061BD08A3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7D17B9-8BFF-42C1-8DA9-FC65ADD18500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566F9F-0B9B-4416-81AE-8061BD08A3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Инна\Downloads\Театр Фон для презентации (1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357290" y="0"/>
            <a:ext cx="5786478" cy="186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66FF33"/>
                </a:solidFill>
                <a:effectLst/>
                <a:latin typeface="Century" pitchFamily="18" charset="0"/>
                <a:ea typeface="Calibri" pitchFamily="34" charset="0"/>
                <a:cs typeface="Times New Roman" pitchFamily="18" charset="0"/>
              </a:rPr>
              <a:t>МБДОУ г. Иркутска детский сад № 136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rgbClr val="66FF33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66FF33"/>
                </a:solidFill>
                <a:effectLst/>
                <a:latin typeface="Century" pitchFamily="18" charset="0"/>
                <a:ea typeface="Calibri" pitchFamily="34" charset="0"/>
                <a:cs typeface="Times New Roman" pitchFamily="18" charset="0"/>
              </a:rPr>
              <a:t>Музыкальная сказка </a:t>
            </a: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66FF33"/>
                </a:solidFill>
                <a:effectLst/>
                <a:latin typeface="Century" pitchFamily="18" charset="0"/>
                <a:ea typeface="Calibri" pitchFamily="34" charset="0"/>
                <a:cs typeface="Times New Roman" pitchFamily="18" charset="0"/>
              </a:rPr>
              <a:t>«Теремок  - на новый лад»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66FF33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66FF33"/>
                </a:solidFill>
                <a:effectLst/>
                <a:latin typeface="Century" pitchFamily="18" charset="0"/>
                <a:ea typeface="Calibri" pitchFamily="34" charset="0"/>
                <a:cs typeface="Times New Roman" pitchFamily="18" charset="0"/>
              </a:rPr>
              <a:t>Средняя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rgbClr val="66FF33"/>
                </a:solidFill>
                <a:effectLst/>
                <a:latin typeface="Century" pitchFamily="18" charset="0"/>
                <a:ea typeface="Calibri" pitchFamily="34" charset="0"/>
                <a:cs typeface="Times New Roman" pitchFamily="18" charset="0"/>
              </a:rPr>
              <a:t> г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66FF33"/>
                </a:solidFill>
                <a:effectLst/>
                <a:latin typeface="Century" pitchFamily="18" charset="0"/>
                <a:ea typeface="Calibri" pitchFamily="34" charset="0"/>
                <a:cs typeface="Times New Roman" pitchFamily="18" charset="0"/>
              </a:rPr>
              <a:t>руппа № 3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66FF33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3643306" y="6519446"/>
            <a:ext cx="136287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66FF33"/>
                </a:solidFill>
                <a:effectLst/>
                <a:latin typeface="Century" pitchFamily="18" charset="0"/>
                <a:ea typeface="Calibri" pitchFamily="34" charset="0"/>
                <a:cs typeface="Times New Roman" pitchFamily="18" charset="0"/>
              </a:rPr>
              <a:t>2023 г.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66FF33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2143116"/>
            <a:ext cx="3571900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5" name="Picture 1" descr="C:\Users\Инна\Downloads\Театр Фон для презентации (4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1237342" y="1247647"/>
            <a:ext cx="2704907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Сказки любят все на свете,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Любят взрослые и дети!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Сказки учат нас добру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прилежному труду,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Говорят, как надо жить,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Чтобы всем вокруг дружить!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«Теремок - на новый ладя»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Вам покажет детский сад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48" y="1000108"/>
            <a:ext cx="4114829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3836" y="3857628"/>
            <a:ext cx="5254954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5" name="Picture 1" descr="C:\Users\Инна\Downloads\Театр Фон для презентации (4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5143504" y="1285860"/>
            <a:ext cx="2588144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 на горке, на крутой,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стоит терем расписной.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Теремок, теремок,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он не низок, не высок.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Есть крылечко и окно,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только пусто в нем давно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500034" y="3714752"/>
            <a:ext cx="3876126" cy="1846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Кто там по полю бежит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сухой листвой шуршит?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Это маленькие Мышки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Ищут на зиму домишко.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 descr="C:\Users\Инна\Downloads\20230405_093820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785794"/>
            <a:ext cx="4483262" cy="273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Инна\Downloads\20230404_205410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628" y="3571876"/>
            <a:ext cx="3305171" cy="29575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5" name="Picture 1" descr="C:\Users\Инна\Downloads\Театр Фон для презентации (4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85784" y="1"/>
            <a:ext cx="9144000" cy="6857999"/>
          </a:xfrm>
          <a:prstGeom prst="rect">
            <a:avLst/>
          </a:prstGeom>
          <a:noFill/>
        </p:spPr>
      </p:pic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4429124" y="1357298"/>
            <a:ext cx="321819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зеленую опушку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Прискакали тут Лягушки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571472" y="4286256"/>
            <a:ext cx="3345339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904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 - Лягушка,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ква-ква-ква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Посмотрите, какова!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 скажу вам справедливо,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 стройна я и красива.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Звездой Зеленого Болота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Должны вокруг меня признать.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Мне так на сцене петь охота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танцевать, и танцевать.</a:t>
            </a: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4" y="3929066"/>
            <a:ext cx="4505339" cy="2357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1142984"/>
            <a:ext cx="3015817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5" name="Picture 1" descr="C:\Users\Инна\Downloads\Театр Фон для презентации (4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4714876" y="1643050"/>
            <a:ext cx="3047501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это время на лужайку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Прибежали веселые Зайки.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1133670" y="3635671"/>
            <a:ext cx="3212995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 — Зайчишка-молодец,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Удалец я и храбрец.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боюся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я лисы,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Волка дерну за усы.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Чтобы сильным, ловким стать,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Надо бегать, приседать —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Физкультурой целый день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Заниматься мне не лень!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02852" y="3786190"/>
            <a:ext cx="3474368" cy="2638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8662" y="1142984"/>
            <a:ext cx="3571900" cy="2053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5" name="Picture 1" descr="C:\Users\Инна\Downloads\Театр Фон для презентации (4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5072066" y="1428736"/>
            <a:ext cx="2904641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Но что кустики колышутся? 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Кто же это </a:t>
            </a:r>
            <a:r>
              <a:rPr lang="ru-RU" sz="16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такое? </a:t>
            </a:r>
            <a:endParaRPr lang="ru-RU" sz="1100" b="1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Почему так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бежит 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 теремочку?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А-а! Да это 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Лисички-сестрички!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785786" y="4429132"/>
            <a:ext cx="3137398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Ставьте ушки на макушки,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Слушайте внимательно!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Пропоем мы вам частушки —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Будет замечательно!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84408" y="4286256"/>
            <a:ext cx="3645235" cy="2200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48" y="1142984"/>
            <a:ext cx="3677473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5" name="Picture 1" descr="C:\Users\Инна\Downloads\Театр Фон для презентации (4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4714876" y="1285860"/>
            <a:ext cx="2826223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вот к теремочку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бежат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Волчки — серые бочки!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1357290" y="3811012"/>
            <a:ext cx="2286016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Волков в округе 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все боятся, 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Говорят, 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любим кусаться!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Вы не верьте 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эти сказки 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не бойтесь 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лес ходить!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Мы не сколечко 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 злые 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Никого тут не съедим!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 descr="C:\Users\Инна\Downloads\20230404_20564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3071810"/>
            <a:ext cx="3071814" cy="3314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1538" y="1214421"/>
            <a:ext cx="3357586" cy="2238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5" name="Picture 1" descr="C:\Users\Инна\Downloads\Театр Фон для презентации (4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1071538" y="4000504"/>
            <a:ext cx="2532873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 за медом 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лазил в улей,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Так трудился, 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так устал.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Злые пчелы покусали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Нос, и уши, и глаза!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 могу найти покоя,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Нос огнем вот так и жжет..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-285784" y="6242447"/>
            <a:ext cx="4848379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Мишка-топтыжка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! Пустите меня к себе жить!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4857752" y="1571612"/>
            <a:ext cx="285752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Кто же к нам пробирается?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Ой, да это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мишка-топтыжка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!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38298" y="4000504"/>
            <a:ext cx="3124607" cy="2490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14413" y="1357298"/>
            <a:ext cx="3235181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5" name="Picture 1" descr="C:\Users\Инна\Downloads\Театр Фон для презентации (4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4573663" y="1126036"/>
            <a:ext cx="4221926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Дружно живут звери в теремочке!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Мышки пол метут, лягушки пироги пекут,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зайчишки спортом занимаются,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лисички частушками веселят,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волки стихи читают, а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миша-медведь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всех пляской веселит!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Никто никого не обижает.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друг другу помогают!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357158" y="4357694"/>
            <a:ext cx="320062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Вот и сказочке конец.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А кто слушал…Молодец!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C:\Users\Инна\Downloads\20230405_095119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714356"/>
            <a:ext cx="3143272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Инна\Downloads\20230404_210035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29058" y="3500438"/>
            <a:ext cx="3857652" cy="280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406</Words>
  <Application>Microsoft Office PowerPoint</Application>
  <PresentationFormat>Экран (4:3)</PresentationFormat>
  <Paragraphs>92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Инна</dc:creator>
  <cp:lastModifiedBy>Инна</cp:lastModifiedBy>
  <cp:revision>37</cp:revision>
  <dcterms:created xsi:type="dcterms:W3CDTF">2023-04-05T02:08:10Z</dcterms:created>
  <dcterms:modified xsi:type="dcterms:W3CDTF">2023-05-01T12:50:17Z</dcterms:modified>
</cp:coreProperties>
</file>