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8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0" r:id="rId23"/>
    <p:sldId id="276" r:id="rId24"/>
    <p:sldId id="279" r:id="rId25"/>
    <p:sldId id="277" r:id="rId26"/>
    <p:sldId id="278" r:id="rId27"/>
    <p:sldId id="282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9850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08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10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3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80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0880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3011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9781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4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1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587686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89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825CD35-83DC-4944-9941-3C8C40579270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1513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1929" y="1510146"/>
            <a:ext cx="9568141" cy="3432488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Презентация</a:t>
            </a:r>
            <a:br>
              <a:rPr lang="ru-RU" sz="48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8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«</a:t>
            </a:r>
            <a:r>
              <a:rPr lang="ru-RU" sz="4800" b="1" i="1">
                <a:solidFill>
                  <a:schemeClr val="tx2">
                    <a:lumMod val="90000"/>
                    <a:lumOff val="10000"/>
                  </a:schemeClr>
                </a:solidFill>
              </a:rPr>
              <a:t>История появления телефона»</a:t>
            </a:r>
            <a:endParaRPr lang="ru-RU" sz="4800" b="1" i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8982" y="5098473"/>
            <a:ext cx="11083636" cy="1759527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b="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Подготовила: </a:t>
            </a:r>
            <a:r>
              <a:rPr lang="ru-RU" b="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Юмагулова</a:t>
            </a: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У.С.</a:t>
            </a:r>
          </a:p>
          <a:p>
            <a:pPr algn="r"/>
            <a:endParaRPr lang="ru-RU" b="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r"/>
            <a:endParaRPr lang="ru-RU" b="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ru-RU" sz="1800" b="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П. Горноправдинск</a:t>
            </a:r>
          </a:p>
          <a:p>
            <a:r>
              <a:rPr lang="ru-RU" sz="1800" b="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02796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237065"/>
            <a:ext cx="9652000" cy="6451601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79402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3548" y="218210"/>
            <a:ext cx="4645024" cy="1828800"/>
          </a:xfrm>
        </p:spPr>
        <p:txBody>
          <a:bodyPr>
            <a:noAutofit/>
          </a:bodyPr>
          <a:lstStyle/>
          <a:p>
            <a:r>
              <a:rPr lang="ru-RU" sz="4000" dirty="0"/>
              <a:t>ПЕРВЫЕ ТЕЛЕФОННЫЕ АППАРАТЫ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831" y="2305752"/>
            <a:ext cx="5778717" cy="4334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774" y="4291012"/>
            <a:ext cx="2000250" cy="2047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8819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002" y="173629"/>
            <a:ext cx="5187952" cy="2658533"/>
          </a:xfrm>
        </p:spPr>
        <p:txBody>
          <a:bodyPr>
            <a:noAutofit/>
          </a:bodyPr>
          <a:lstStyle/>
          <a:p>
            <a:r>
              <a:rPr lang="ru-RU" sz="3600" dirty="0"/>
              <a:t>Со временем изобретатели, придумывали новые </a:t>
            </a:r>
            <a:r>
              <a:rPr lang="ru-RU" sz="4000" dirty="0"/>
              <a:t>телефонные аппараты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02" y="2836805"/>
            <a:ext cx="6321931" cy="4042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63" y="0"/>
            <a:ext cx="5519737" cy="4364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0790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2" y="96982"/>
            <a:ext cx="9882042" cy="2341417"/>
          </a:xfrm>
        </p:spPr>
        <p:txBody>
          <a:bodyPr>
            <a:noAutofit/>
          </a:bodyPr>
          <a:lstStyle/>
          <a:p>
            <a:r>
              <a:rPr lang="ru-RU" sz="2800" dirty="0"/>
              <a:t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</a:t>
            </a:r>
            <a:r>
              <a:rPr lang="ru-RU" sz="44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4" y="2666998"/>
            <a:ext cx="9758363" cy="4191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11493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2064327"/>
          </a:xfrm>
        </p:spPr>
        <p:txBody>
          <a:bodyPr>
            <a:noAutofit/>
          </a:bodyPr>
          <a:lstStyle/>
          <a:p>
            <a:r>
              <a:rPr lang="ru-RU" sz="2800" dirty="0"/>
              <a:t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9" y="2396837"/>
            <a:ext cx="5624944" cy="4461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782" y="1965726"/>
            <a:ext cx="4031672" cy="489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89794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158162" y="1454727"/>
            <a:ext cx="10852438" cy="1371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881" y="1470025"/>
            <a:ext cx="4762500" cy="3886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85837" y="528639"/>
            <a:ext cx="4586287" cy="5614986"/>
          </a:xfrm>
        </p:spPr>
        <p:txBody>
          <a:bodyPr>
            <a:normAutofit/>
          </a:bodyPr>
          <a:lstStyle/>
          <a:p>
            <a:r>
              <a:rPr lang="ru-RU" sz="3200" dirty="0"/>
              <a:t>Ученые снова стали думать, как телефон сделать удобным для общения и передачи информации.</a:t>
            </a:r>
          </a:p>
          <a:p>
            <a:r>
              <a:rPr lang="ru-RU" sz="3200" dirty="0"/>
              <a:t> И вот изобрели мобильный </a:t>
            </a:r>
          </a:p>
          <a:p>
            <a:r>
              <a:rPr lang="ru-RU" sz="3200" dirty="0"/>
              <a:t>телефон.</a:t>
            </a:r>
          </a:p>
        </p:txBody>
      </p:sp>
    </p:spTree>
    <p:extLst>
      <p:ext uri="{BB962C8B-B14F-4D97-AF65-F5344CB8AC3E}">
        <p14:creationId xmlns:p14="http://schemas.microsoft.com/office/powerpoint/2010/main" val="1422788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63" y="0"/>
            <a:ext cx="109450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+mj-lt"/>
              </a:rPr>
              <a:t>Мобильный – означает переносной его можно брать с собой и общаться, где бы ты не находился.  Давайте рассмотрим телефонные аппараты…В некоторые современные аппараты встроены автоответчики, если нас нет дома человек, который вам звонил, может оставить сообщение для вас.</a:t>
            </a:r>
            <a:r>
              <a:rPr lang="ru-RU" sz="1600" dirty="0">
                <a:latin typeface="+mj-lt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55" y="3443289"/>
            <a:ext cx="3277105" cy="32750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891" y="2554544"/>
            <a:ext cx="3738563" cy="31175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5816">
            <a:off x="257710" y="3142815"/>
            <a:ext cx="4517821" cy="26537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2941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110836"/>
            <a:ext cx="101138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+mj-lt"/>
              </a:rPr>
              <a:t>У каждого телефона есть свой номер. Это помогает нам позвонить именно тому человеку, которому нужно. А какие номера должен знать каждый человек в нашей стране? </a:t>
            </a:r>
          </a:p>
          <a:p>
            <a:pPr algn="ctr"/>
            <a:r>
              <a:rPr lang="ru-RU" sz="2800" dirty="0">
                <a:latin typeface="+mj-lt"/>
              </a:rPr>
              <a:t>телефоны служб: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+mj-lt"/>
              </a:rPr>
              <a:t> пожарной службы, полиции, скорой  помощи</a:t>
            </a:r>
            <a:r>
              <a:rPr lang="ru-RU" sz="2800" dirty="0">
                <a:latin typeface="+mj-lt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345" y="3157825"/>
            <a:ext cx="8271164" cy="3700176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45043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13" y="0"/>
            <a:ext cx="7489029" cy="6129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372474" y="2300289"/>
            <a:ext cx="3819525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ru-RU" sz="27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345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38" y="97971"/>
            <a:ext cx="7815261" cy="61742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8543925" y="2700338"/>
            <a:ext cx="521493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77144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620" y="360218"/>
            <a:ext cx="10143403" cy="2022763"/>
          </a:xfrm>
        </p:spPr>
        <p:txBody>
          <a:bodyPr>
            <a:noAutofit/>
          </a:bodyPr>
          <a:lstStyle/>
          <a:p>
            <a:r>
              <a:rPr lang="ru-RU" sz="2800" dirty="0"/>
              <a:t>- Давным-давно, когда люди жили в пещерах и одевались в шкуры животных, они не умели говорить, но им приходилось общаться друг с другом</a:t>
            </a:r>
            <a:r>
              <a:rPr lang="ru-RU" sz="4400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075" y="2175163"/>
            <a:ext cx="4364182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9" y="2175163"/>
            <a:ext cx="5774926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7745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72" y="0"/>
            <a:ext cx="7719751" cy="5514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858250" y="2614614"/>
            <a:ext cx="368617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499453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73" y="138546"/>
            <a:ext cx="10280072" cy="6638928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5419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95" y="0"/>
            <a:ext cx="7358989" cy="671791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331200" y="2967335"/>
            <a:ext cx="372225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65766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6" y="0"/>
            <a:ext cx="4257675" cy="5600700"/>
          </a:xfrm>
          <a:prstGeom prst="rect">
            <a:avLst/>
          </a:prstGeom>
          <a:ln w="1905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091" y="2290987"/>
            <a:ext cx="4660217" cy="4567013"/>
          </a:xfrm>
          <a:prstGeom prst="rect">
            <a:avLst/>
          </a:prstGeom>
          <a:ln w="190500" cap="sq">
            <a:solidFill>
              <a:schemeClr val="tx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28275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32" y="304800"/>
            <a:ext cx="7688231" cy="6079067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652933" y="2590800"/>
            <a:ext cx="41148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570213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6" y="124691"/>
            <a:ext cx="8368144" cy="6400799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84663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61" y="147653"/>
            <a:ext cx="7576572" cy="6456347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686801" y="2610683"/>
            <a:ext cx="392853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851187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91" y="0"/>
            <a:ext cx="10848109" cy="6179127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773044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3783" y="2105561"/>
            <a:ext cx="101138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>
                <a:solidFill>
                  <a:schemeClr val="tx2"/>
                </a:solidFill>
                <a:latin typeface="+mj-l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7959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0"/>
            <a:ext cx="10513724" cy="1579418"/>
          </a:xfrm>
        </p:spPr>
        <p:txBody>
          <a:bodyPr>
            <a:noAutofit/>
          </a:bodyPr>
          <a:lstStyle/>
          <a:p>
            <a:r>
              <a:rPr lang="ru-RU" sz="3200" dirty="0"/>
              <a:t>-Шло время, люди научились говорить, строили себе жилища, разводили хозяйство и продолжали искать новые способы передачи информации. 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3" y="1579418"/>
            <a:ext cx="5872638" cy="3933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0" y="2614422"/>
            <a:ext cx="4572000" cy="29626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91517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3474" y="4801812"/>
            <a:ext cx="10018711" cy="44578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+mj-lt"/>
              </a:rPr>
              <a:t>Если необходимо было сообщить какую-то новость в другую деревню, люди забирались на высокую гору и разводили костер, позже использовали звуки барабанов.  </a:t>
            </a:r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54" y="279868"/>
            <a:ext cx="5400675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698" y="210921"/>
            <a:ext cx="6251816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415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963" y="4693710"/>
            <a:ext cx="10206037" cy="1792815"/>
          </a:xfrm>
        </p:spPr>
        <p:txBody>
          <a:bodyPr>
            <a:noAutofit/>
          </a:bodyPr>
          <a:lstStyle/>
          <a:p>
            <a:r>
              <a:rPr lang="ru-RU" sz="2800" dirty="0"/>
              <a:t>Использовали колокола. ( Рында).</a:t>
            </a:r>
            <a:br>
              <a:rPr lang="ru-RU" sz="2800" dirty="0"/>
            </a:br>
            <a:r>
              <a:rPr lang="ru-RU" sz="2800" dirty="0"/>
              <a:t> Все узнавали, что произошло какое-то событие, реагировали на это.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7" b="24347"/>
          <a:stretch>
            <a:fillRect/>
          </a:stretch>
        </p:blipFill>
        <p:spPr>
          <a:xfrm>
            <a:off x="96982" y="0"/>
            <a:ext cx="12095018" cy="4693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490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48" y="2673708"/>
            <a:ext cx="6157913" cy="40280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5018" y="457199"/>
            <a:ext cx="10099963" cy="183269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200" dirty="0">
                <a:solidFill>
                  <a:schemeClr val="tx2"/>
                </a:solidFill>
                <a:latin typeface="+mj-lt"/>
              </a:rPr>
              <a:t>Звон колоколов – </a:t>
            </a:r>
          </a:p>
          <a:p>
            <a:pPr>
              <a:spcBef>
                <a:spcPts val="0"/>
              </a:spcBef>
            </a:pPr>
            <a:r>
              <a:rPr lang="ru-RU" sz="3200" dirty="0">
                <a:solidFill>
                  <a:schemeClr val="tx2"/>
                </a:solidFill>
                <a:latin typeface="+mj-lt"/>
              </a:rPr>
              <a:t>это сигнал, предупреждение людей , </a:t>
            </a:r>
          </a:p>
          <a:p>
            <a:pPr>
              <a:spcBef>
                <a:spcPts val="0"/>
              </a:spcBef>
            </a:pPr>
            <a:r>
              <a:rPr lang="ru-RU" sz="3200" dirty="0">
                <a:solidFill>
                  <a:schemeClr val="tx2"/>
                </a:solidFill>
                <a:latin typeface="+mj-lt"/>
              </a:rPr>
              <a:t>например о пожаре</a:t>
            </a:r>
          </a:p>
        </p:txBody>
      </p:sp>
    </p:spTree>
    <p:extLst>
      <p:ext uri="{BB962C8B-B14F-4D97-AF65-F5344CB8AC3E}">
        <p14:creationId xmlns:p14="http://schemas.microsoft.com/office/powerpoint/2010/main" val="3765850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226EDB7C-45CD-E990-495F-B68484100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839" y="4598144"/>
            <a:ext cx="10178322" cy="1492132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+mj-lt"/>
              </a:rPr>
              <a:t>Вскоре люди придумали новый способ передачи информации </a:t>
            </a:r>
            <a:br>
              <a:rPr lang="ru-RU" sz="2800" dirty="0">
                <a:latin typeface="+mj-lt"/>
              </a:rPr>
            </a:br>
            <a:r>
              <a:rPr lang="ru-RU" sz="2800" dirty="0">
                <a:latin typeface="+mj-lt"/>
              </a:rPr>
              <a:t>«Голубиная почта»</a:t>
            </a:r>
            <a:br>
              <a:rPr lang="ru-RU" sz="2800" dirty="0">
                <a:latin typeface="+mj-lt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04552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+mj-lt"/>
              </a:rPr>
              <a:t>Вскоре люди придумали новый способ передачи информации </a:t>
            </a:r>
          </a:p>
          <a:p>
            <a:pPr algn="ctr"/>
            <a:r>
              <a:rPr lang="ru-RU" sz="2800" dirty="0">
                <a:latin typeface="+mj-lt"/>
              </a:rPr>
              <a:t>«Голубиная почта»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6" y="140444"/>
            <a:ext cx="9744074" cy="4457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0724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1675" y="285750"/>
            <a:ext cx="4786314" cy="6329363"/>
          </a:xfrm>
        </p:spPr>
        <p:txBody>
          <a:bodyPr>
            <a:noAutofit/>
          </a:bodyPr>
          <a:lstStyle/>
          <a:p>
            <a:r>
              <a:rPr lang="ru-RU" sz="2800" dirty="0"/>
              <a:t>Голубя к  любому адресу  не пошлёшь. Зато к своему родному летку, эта птица возвращается с  упорством, преодолевая весьма далёкие расстояния - до 300 км. А отдельные, хорошо обученные, почтовые голуби способны найти свою родину на расстоянии более тысячи километров! </a:t>
            </a:r>
          </a:p>
          <a:p>
            <a:r>
              <a:rPr lang="ru-RU" sz="2000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293" y="242887"/>
            <a:ext cx="4991978" cy="29432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022" y="3429000"/>
            <a:ext cx="4991978" cy="35467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2678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0766" y="445190"/>
            <a:ext cx="10018713" cy="1309254"/>
          </a:xfrm>
        </p:spPr>
        <p:txBody>
          <a:bodyPr>
            <a:noAutofit/>
          </a:bodyPr>
          <a:lstStyle/>
          <a:p>
            <a:r>
              <a:rPr lang="ru-RU" sz="3600" dirty="0"/>
              <a:t>Но время шло. И вот был изобретен первый</a:t>
            </a:r>
            <a:br>
              <a:rPr lang="ru-RU" sz="3600" dirty="0"/>
            </a:br>
            <a:r>
              <a:rPr lang="ru-RU" sz="3600" dirty="0"/>
              <a:t>телефонный аппарат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7" y="2103471"/>
            <a:ext cx="4558798" cy="45523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7967" y="1309254"/>
            <a:ext cx="4895056" cy="5451764"/>
          </a:xfrm>
        </p:spPr>
        <p:txBody>
          <a:bodyPr>
            <a:normAutofit/>
          </a:bodyPr>
          <a:lstStyle/>
          <a:p>
            <a:r>
              <a:rPr lang="ru-RU" sz="2400" dirty="0"/>
              <a:t>Он представлял собой две трубки, похожие на воронки, которые соединялись между собой длинным проводом. В одну трубку говорили, другую прикладывали к уху. Этот аппарат назвали «ТЕЛЕФОН». Слово «телефон» означает: первая часть «теле» - далеко, вторая часть – «фон» - звук. </a:t>
            </a:r>
          </a:p>
          <a:p>
            <a:r>
              <a:rPr lang="ru-RU" sz="2400" dirty="0"/>
              <a:t>При помощи этого аппарата звук можно было услышать очень далеко.</a:t>
            </a:r>
          </a:p>
        </p:txBody>
      </p:sp>
    </p:spTree>
    <p:extLst>
      <p:ext uri="{BB962C8B-B14F-4D97-AF65-F5344CB8AC3E}">
        <p14:creationId xmlns:p14="http://schemas.microsoft.com/office/powerpoint/2010/main" val="2804465080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192</TotalTime>
  <Words>474</Words>
  <Application>Microsoft Office PowerPoint</Application>
  <PresentationFormat>Широкоэкранный</PresentationFormat>
  <Paragraphs>40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Corbel</vt:lpstr>
      <vt:lpstr>Gill Sans MT</vt:lpstr>
      <vt:lpstr>Impact</vt:lpstr>
      <vt:lpstr>Times New Roman</vt:lpstr>
      <vt:lpstr>Эмблема</vt:lpstr>
      <vt:lpstr>Презентация «История появления телефона»</vt:lpstr>
      <vt:lpstr>- Давным-давно, когда люди жили в пещерах и одевались в шкуры животных, они не умели говорить, но им приходилось общаться друг с другом. </vt:lpstr>
      <vt:lpstr>-Шло время, люди научились говорить, строили себе жилища, разводили хозяйство и продолжали искать новые способы передачи информации. </vt:lpstr>
      <vt:lpstr>Презентация PowerPoint</vt:lpstr>
      <vt:lpstr>Использовали колокола. ( Рында).  Все узнавали, что произошло какое-то событие, реагировали на это. </vt:lpstr>
      <vt:lpstr>Презентация PowerPoint</vt:lpstr>
      <vt:lpstr>Вскоре люди придумали новый способ передачи информации  «Голубиная почта» </vt:lpstr>
      <vt:lpstr>Презентация PowerPoint</vt:lpstr>
      <vt:lpstr>Но время шло. И вот был изобретен первый телефонный аппарат</vt:lpstr>
      <vt:lpstr>Презентация PowerPoint</vt:lpstr>
      <vt:lpstr>ПЕРВЫЕ ТЕЛЕФОННЫЕ АППАРАТЫ</vt:lpstr>
      <vt:lpstr>Со временем изобретатели, придумывали новые телефонные аппараты</vt:lpstr>
      <vt:lpstr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медленно.</vt:lpstr>
      <vt:lpstr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прошлое телефона</dc:title>
  <dc:creator>123</dc:creator>
  <cp:lastModifiedBy>Руслан Юмагулов</cp:lastModifiedBy>
  <cp:revision>21</cp:revision>
  <dcterms:created xsi:type="dcterms:W3CDTF">2017-05-14T09:47:45Z</dcterms:created>
  <dcterms:modified xsi:type="dcterms:W3CDTF">2023-05-01T06:46:15Z</dcterms:modified>
</cp:coreProperties>
</file>