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0" r:id="rId4"/>
    <p:sldId id="259" r:id="rId5"/>
    <p:sldId id="264" r:id="rId6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-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9046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8154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0481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625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893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61109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1464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793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12255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94357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501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9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7.xml"/><Relationship Id="rId7" Type="http://schemas.openxmlformats.org/officeDocument/2006/relationships/slide" Target="slide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slide" Target="slide3.xml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Использование современных технологий при формировании фонематического восприятия у дошкольников с ТНР ОНР.</a:t>
            </a:r>
            <a:r>
              <a:rPr lang="ru-RU" sz="2200" dirty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002060"/>
                </a:solidFill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«Звук [Ч]». Лексическая тема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«Весна».</a:t>
            </a:r>
            <a:r>
              <a:rPr lang="ru-RU" sz="3600" dirty="0">
                <a:solidFill>
                  <a:srgbClr val="002060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002060"/>
                </a:solidFill>
                <a:ea typeface="Calibri"/>
                <a:cs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7448872" cy="1314450"/>
          </a:xfrm>
        </p:spPr>
        <p:txBody>
          <a:bodyPr>
            <a:normAutofit/>
          </a:bodyPr>
          <a:lstStyle/>
          <a:p>
            <a:pPr algn="r"/>
            <a:endParaRPr 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</a:t>
            </a:r>
            <a:r>
              <a:rPr lang="ru-RU" sz="18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Валуева</a:t>
            </a:r>
            <a:r>
              <a:rPr 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Т.В. 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20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93545"/>
            <a:ext cx="2730421" cy="17747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372049"/>
            <a:ext cx="2664296" cy="17962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719699"/>
            <a:ext cx="2730421" cy="17933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54546"/>
            <a:ext cx="2718798" cy="192367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сигнал неправильн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827584" y="1635646"/>
            <a:ext cx="304800" cy="304800"/>
          </a:xfrm>
          <a:prstGeom prst="rect">
            <a:avLst/>
          </a:prstGeom>
        </p:spPr>
      </p:pic>
      <p:pic>
        <p:nvPicPr>
          <p:cNvPr id="8" name="сигнал неправильн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668344" y="1554424"/>
            <a:ext cx="376808" cy="376808"/>
          </a:xfrm>
          <a:prstGeom prst="rect">
            <a:avLst/>
          </a:prstGeom>
        </p:spPr>
      </p:pic>
      <p:pic>
        <p:nvPicPr>
          <p:cNvPr id="9" name="сигнал неправильно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603176" y="4011910"/>
            <a:ext cx="376808" cy="37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73687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1052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0527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105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452320" y="3291830"/>
            <a:ext cx="648072" cy="648072"/>
          </a:xfrm>
          <a:prstGeom prst="ellipse">
            <a:avLst/>
          </a:prstGeom>
          <a:solidFill>
            <a:srgbClr val="FFFF00"/>
          </a:solidFill>
          <a:ln>
            <a:solidFill>
              <a:srgbClr val="0070C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1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940152" y="3508323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2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355976" y="3834138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3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699792" y="3939902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6" name="Овал 15"/>
          <p:cNvSpPr/>
          <p:nvPr/>
        </p:nvSpPr>
        <p:spPr>
          <a:xfrm>
            <a:off x="2004476" y="2844510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5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659638" y="1838997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6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779912" y="1156548"/>
            <a:ext cx="648072" cy="64807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7</a:t>
            </a:r>
            <a:endParaRPr lang="ru-RU" sz="32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67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24001" y="267874"/>
          <a:ext cx="6477025" cy="10580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95405"/>
                <a:gridCol w="1295405"/>
                <a:gridCol w="1295405"/>
                <a:gridCol w="1295405"/>
                <a:gridCol w="1295405"/>
              </a:tblGrid>
              <a:tr h="1058006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basic-circle-outline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715273" y="3268270"/>
            <a:ext cx="928693" cy="964413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6" name="Рисунок 5" descr="basic-circle-outline 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71802" y="3536163"/>
            <a:ext cx="928694" cy="910835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7" name="Рисунок 6" descr="depositphotos_15878867-stock-photo-music-note-3d-icon-o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071934" y="4125527"/>
            <a:ext cx="928676" cy="875098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9" name="Рисунок 8" descr="232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143372" y="3214693"/>
            <a:ext cx="928694" cy="82153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0" name="Рисунок 9" descr="323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00826" y="3375428"/>
            <a:ext cx="928694" cy="910834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1" name="Рисунок 10" descr="depositphotos_13461681-stock-illustration-black-fenc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286380" y="3107536"/>
            <a:ext cx="1071570" cy="895427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2" name="Рисунок 11" descr="bell-silhouette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071803" y="2250279"/>
            <a:ext cx="1000111" cy="803662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Рисунок 12" descr="depositphotos_50778045-stock-illustration-ear-icon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643570" y="2089543"/>
            <a:ext cx="928694" cy="910835"/>
          </a:xfrm>
          <a:prstGeom prst="rect">
            <a:avLst/>
          </a:prstGeom>
          <a:ln>
            <a:solidFill>
              <a:srgbClr val="002060"/>
            </a:solidFill>
          </a:ln>
        </p:spPr>
      </p:pic>
      <p:sp>
        <p:nvSpPr>
          <p:cNvPr id="14" name="Овал 13"/>
          <p:cNvSpPr/>
          <p:nvPr/>
        </p:nvSpPr>
        <p:spPr>
          <a:xfrm>
            <a:off x="5429256" y="4339841"/>
            <a:ext cx="714380" cy="53578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715140" y="2427734"/>
            <a:ext cx="714380" cy="73338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7858148" y="2250280"/>
            <a:ext cx="785818" cy="685800"/>
          </a:xfrm>
          <a:prstGeom prst="ellipse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643702" y="4393419"/>
            <a:ext cx="2286016" cy="642942"/>
          </a:xfrm>
          <a:prstGeom prst="ellipse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Играть дальше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8" name="Управляющая кнопка: далее 17">
            <a:hlinkClick r:id="" action="ppaction://hlinkshowjump?jump=nextslide" highlightClick="1"/>
          </p:cNvPr>
          <p:cNvSpPr/>
          <p:nvPr/>
        </p:nvSpPr>
        <p:spPr>
          <a:xfrm>
            <a:off x="8286776" y="4554154"/>
            <a:ext cx="399506" cy="375032"/>
          </a:xfrm>
          <a:prstGeom prst="actionButtonForwardNex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0" name="Овал 19">
            <a:hlinkClick r:id="rId10" action="ppaction://hlinksldjump"/>
          </p:cNvPr>
          <p:cNvSpPr/>
          <p:nvPr/>
        </p:nvSpPr>
        <p:spPr>
          <a:xfrm>
            <a:off x="467544" y="4286262"/>
            <a:ext cx="648072" cy="61291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9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15434 -0.627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00" y="-31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11111E-6 L -0.12188 -0.55139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00" y="-2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7037E-6 L -0.12083 -0.5377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" y="-26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4.07407E-6 L -0.01041 -0.33056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" y="-16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0.02987 -0.40949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</TotalTime>
  <Words>27</Words>
  <Application>Microsoft Office PowerPoint</Application>
  <PresentationFormat>Экран (16:9)</PresentationFormat>
  <Paragraphs>12</Paragraphs>
  <Slides>4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1_Тема Office</vt:lpstr>
      <vt:lpstr>Использование современных технологий при формировании фонематического восприятия у дошкольников с ТНР ОНР. «Звук [Ч]». Лексическая тема «Весна».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Марк</dc:creator>
  <cp:lastModifiedBy>RePack by Diakov</cp:lastModifiedBy>
  <cp:revision>38</cp:revision>
  <dcterms:created xsi:type="dcterms:W3CDTF">2023-02-01T14:52:18Z</dcterms:created>
  <dcterms:modified xsi:type="dcterms:W3CDTF">2023-05-01T19:16:26Z</dcterms:modified>
</cp:coreProperties>
</file>