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4" r:id="rId1"/>
  </p:sldMasterIdLst>
  <p:sldIdLst>
    <p:sldId id="264" r:id="rId2"/>
    <p:sldId id="266" r:id="rId3"/>
    <p:sldId id="265" r:id="rId4"/>
    <p:sldId id="263" r:id="rId5"/>
    <p:sldId id="261" r:id="rId6"/>
    <p:sldId id="268" r:id="rId7"/>
    <p:sldId id="262" r:id="rId8"/>
    <p:sldId id="269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093" autoAdjust="0"/>
    <p:restoredTop sz="94660"/>
  </p:normalViewPr>
  <p:slideViewPr>
    <p:cSldViewPr snapToGrid="0">
      <p:cViewPr varScale="1">
        <p:scale>
          <a:sx n="88" d="100"/>
          <a:sy n="88" d="100"/>
        </p:scale>
        <p:origin x="84" y="4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D96466-6E50-4032-AA81-040BE746CD14}" type="datetimeFigureOut">
              <a:rPr lang="ru-RU" smtClean="0"/>
              <a:t>01.05.2023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E3D19D-E38C-4433-9A20-2E7878E84C52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132103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D96466-6E50-4032-AA81-040BE746CD14}" type="datetimeFigureOut">
              <a:rPr lang="ru-RU" smtClean="0"/>
              <a:t>01.05.2023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E3D19D-E38C-4433-9A20-2E7878E84C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09105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D96466-6E50-4032-AA81-040BE746CD14}" type="datetimeFigureOut">
              <a:rPr lang="ru-RU" smtClean="0"/>
              <a:t>01.05.2023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E3D19D-E38C-4433-9A20-2E7878E84C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154930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D96466-6E50-4032-AA81-040BE746CD14}" type="datetimeFigureOut">
              <a:rPr lang="ru-RU" smtClean="0"/>
              <a:t>01.05.2023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E3D19D-E38C-4433-9A20-2E7878E84C52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70428859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D96466-6E50-4032-AA81-040BE746CD14}" type="datetimeFigureOut">
              <a:rPr lang="ru-RU" smtClean="0"/>
              <a:t>01.05.2023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E3D19D-E38C-4433-9A20-2E7878E84C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880755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D96466-6E50-4032-AA81-040BE746CD14}" type="datetimeFigureOut">
              <a:rPr lang="ru-RU" smtClean="0"/>
              <a:t>01.05.2023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E3D19D-E38C-4433-9A20-2E7878E84C52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64470316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D96466-6E50-4032-AA81-040BE746CD14}" type="datetimeFigureOut">
              <a:rPr lang="ru-RU" smtClean="0"/>
              <a:t>01.05.2023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E3D19D-E38C-4433-9A20-2E7878E84C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646570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D96466-6E50-4032-AA81-040BE746CD14}" type="datetimeFigureOut">
              <a:rPr lang="ru-RU" smtClean="0"/>
              <a:t>01.05.2023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E3D19D-E38C-4433-9A20-2E7878E84C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668934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D96466-6E50-4032-AA81-040BE746CD14}" type="datetimeFigureOut">
              <a:rPr lang="ru-RU" smtClean="0"/>
              <a:t>01.05.2023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E3D19D-E38C-4433-9A20-2E7878E84C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27464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D96466-6E50-4032-AA81-040BE746CD14}" type="datetimeFigureOut">
              <a:rPr lang="ru-RU" smtClean="0"/>
              <a:t>01.05.2023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E3D19D-E38C-4433-9A20-2E7878E84C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89437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D96466-6E50-4032-AA81-040BE746CD14}" type="datetimeFigureOut">
              <a:rPr lang="ru-RU" smtClean="0"/>
              <a:t>01.05.2023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E3D19D-E38C-4433-9A20-2E7878E84C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77207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D96466-6E50-4032-AA81-040BE746CD14}" type="datetimeFigureOut">
              <a:rPr lang="ru-RU" smtClean="0"/>
              <a:t>01.05.2023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E3D19D-E38C-4433-9A20-2E7878E84C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08042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D96466-6E50-4032-AA81-040BE746CD14}" type="datetimeFigureOut">
              <a:rPr lang="ru-RU" smtClean="0"/>
              <a:t>01.05.2023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E3D19D-E38C-4433-9A20-2E7878E84C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65746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D96466-6E50-4032-AA81-040BE746CD14}" type="datetimeFigureOut">
              <a:rPr lang="ru-RU" smtClean="0"/>
              <a:t>01.05.2023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E3D19D-E38C-4433-9A20-2E7878E84C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74576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D96466-6E50-4032-AA81-040BE746CD14}" type="datetimeFigureOut">
              <a:rPr lang="ru-RU" smtClean="0"/>
              <a:t>01.05.2023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E3D19D-E38C-4433-9A20-2E7878E84C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64688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D96466-6E50-4032-AA81-040BE746CD14}" type="datetimeFigureOut">
              <a:rPr lang="ru-RU" smtClean="0"/>
              <a:t>01.05.2023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E3D19D-E38C-4433-9A20-2E7878E84C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65161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D96466-6E50-4032-AA81-040BE746CD14}" type="datetimeFigureOut">
              <a:rPr lang="ru-RU" smtClean="0"/>
              <a:t>01.05.2023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E3D19D-E38C-4433-9A20-2E7878E84C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42596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E8D96466-6E50-4032-AA81-040BE746CD14}" type="datetimeFigureOut">
              <a:rPr lang="ru-RU" smtClean="0"/>
              <a:t>01.05.2023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9DE3D19D-E38C-4433-9A20-2E7878E84C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987137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15" r:id="rId1"/>
    <p:sldLayoutId id="2147483716" r:id="rId2"/>
    <p:sldLayoutId id="2147483717" r:id="rId3"/>
    <p:sldLayoutId id="2147483718" r:id="rId4"/>
    <p:sldLayoutId id="2147483719" r:id="rId5"/>
    <p:sldLayoutId id="2147483720" r:id="rId6"/>
    <p:sldLayoutId id="2147483721" r:id="rId7"/>
    <p:sldLayoutId id="2147483722" r:id="rId8"/>
    <p:sldLayoutId id="2147483723" r:id="rId9"/>
    <p:sldLayoutId id="2147483724" r:id="rId10"/>
    <p:sldLayoutId id="2147483725" r:id="rId11"/>
    <p:sldLayoutId id="2147483726" r:id="rId12"/>
    <p:sldLayoutId id="2147483727" r:id="rId13"/>
    <p:sldLayoutId id="2147483728" r:id="rId14"/>
    <p:sldLayoutId id="2147483729" r:id="rId15"/>
    <p:sldLayoutId id="2147483730" r:id="rId16"/>
    <p:sldLayoutId id="2147483731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46000">
              <a:schemeClr val="bg2">
                <a:tint val="97000"/>
                <a:hueMod val="92000"/>
                <a:satMod val="169000"/>
                <a:lumMod val="0"/>
              </a:schemeClr>
            </a:gs>
            <a:gs pos="100000">
              <a:schemeClr val="bg2">
                <a:shade val="96000"/>
                <a:satMod val="120000"/>
                <a:lumMod val="90000"/>
              </a:schemeClr>
            </a:gs>
          </a:gsLst>
          <a:lin ang="612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211CA45F-7036-446F-8F49-F422F38A0483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-8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4052" y="0"/>
            <a:ext cx="12191999" cy="6858000"/>
          </a:xfrm>
          <a:prstGeom prst="rect">
            <a:avLst/>
          </a:prstGeom>
          <a:effectLst>
            <a:outerShdw blurRad="50800" dist="50800" dir="5400000" algn="ctr" rotWithShape="0">
              <a:srgbClr val="000000">
                <a:alpha val="56000"/>
              </a:srgbClr>
            </a:outerShdw>
          </a:effectLst>
        </p:spPr>
      </p:pic>
      <p:sp>
        <p:nvSpPr>
          <p:cNvPr id="2" name="TextBox 1"/>
          <p:cNvSpPr txBox="1"/>
          <p:nvPr/>
        </p:nvSpPr>
        <p:spPr>
          <a:xfrm>
            <a:off x="217715" y="156118"/>
            <a:ext cx="11611428" cy="646331"/>
          </a:xfrm>
          <a:prstGeom prst="rect">
            <a:avLst/>
          </a:prstGeom>
          <a:solidFill>
            <a:schemeClr val="bg2">
              <a:lumMod val="60000"/>
              <a:lumOff val="40000"/>
              <a:alpha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solidFill>
                  <a:schemeClr val="tx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Государственное бюджетное дошкольное образовательное учреждение </a:t>
            </a:r>
          </a:p>
          <a:p>
            <a:pPr algn="ctr"/>
            <a:r>
              <a:rPr lang="ru-RU" b="1" dirty="0">
                <a:solidFill>
                  <a:schemeClr val="tx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детский сад № 7 комбинированного вида Выборгского района Санкт – Петербурга.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663215" y="5209521"/>
            <a:ext cx="4432304" cy="707886"/>
          </a:xfrm>
          <a:prstGeom prst="rect">
            <a:avLst/>
          </a:prstGeom>
          <a:solidFill>
            <a:schemeClr val="bg2">
              <a:lumMod val="40000"/>
              <a:lumOff val="60000"/>
              <a:alpha val="62000"/>
            </a:schemeClr>
          </a:solidFill>
        </p:spPr>
        <p:txBody>
          <a:bodyPr wrap="none" rtlCol="0">
            <a:spAutoFit/>
          </a:bodyPr>
          <a:lstStyle/>
          <a:p>
            <a:r>
              <a:rPr lang="ru-RU" sz="2000" b="1" dirty="0">
                <a:solidFill>
                  <a:schemeClr val="tx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 – дефектолог:</a:t>
            </a:r>
          </a:p>
          <a:p>
            <a:r>
              <a:rPr lang="ru-RU" sz="2000" b="1" dirty="0" err="1">
                <a:solidFill>
                  <a:schemeClr val="tx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Володенкова</a:t>
            </a:r>
            <a:r>
              <a:rPr lang="ru-RU" sz="2000" b="1" dirty="0">
                <a:solidFill>
                  <a:schemeClr val="tx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Людмила Геннадьевна.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387287" y="6104655"/>
            <a:ext cx="1386405" cy="461665"/>
          </a:xfrm>
          <a:prstGeom prst="rect">
            <a:avLst/>
          </a:prstGeom>
          <a:solidFill>
            <a:schemeClr val="bg2">
              <a:lumMod val="20000"/>
              <a:lumOff val="80000"/>
              <a:alpha val="46000"/>
            </a:schemeClr>
          </a:solidFill>
        </p:spPr>
        <p:txBody>
          <a:bodyPr wrap="none" rtlCol="0">
            <a:spAutoFit/>
          </a:bodyPr>
          <a:lstStyle/>
          <a:p>
            <a:r>
              <a:rPr lang="ru-RU" sz="2400" b="1" dirty="0">
                <a:solidFill>
                  <a:schemeClr val="tx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2023 год.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17715" y="988758"/>
            <a:ext cx="11611428" cy="1569660"/>
          </a:xfrm>
          <a:prstGeom prst="rect">
            <a:avLst/>
          </a:prstGeom>
          <a:solidFill>
            <a:schemeClr val="tx2">
              <a:alpha val="31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>
                <a:solidFill>
                  <a:schemeClr val="tx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Лексическая тема:</a:t>
            </a:r>
          </a:p>
          <a:p>
            <a:pPr algn="ctr"/>
            <a:r>
              <a:rPr lang="ru-RU" sz="4800" b="1" dirty="0">
                <a:solidFill>
                  <a:schemeClr val="tx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«МУЗЕЙ   КОСМОНАВТИКИ».</a:t>
            </a:r>
          </a:p>
        </p:txBody>
      </p:sp>
    </p:spTree>
    <p:extLst>
      <p:ext uri="{BB962C8B-B14F-4D97-AF65-F5344CB8AC3E}">
        <p14:creationId xmlns:p14="http://schemas.microsoft.com/office/powerpoint/2010/main" val="26726824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s://detectivebookshop.ru/image/1020184722.jpg">
            <a:extLst>
              <a:ext uri="{FF2B5EF4-FFF2-40B4-BE49-F238E27FC236}">
                <a16:creationId xmlns:a16="http://schemas.microsoft.com/office/drawing/2014/main" id="{5B5A5721-1F78-4D11-BE3D-693F5622845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1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182827" y="94519"/>
            <a:ext cx="10136458" cy="646331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Планеты Солнечной системы</a:t>
            </a:r>
          </a:p>
        </p:txBody>
      </p:sp>
    </p:spTree>
    <p:extLst>
      <p:ext uri="{BB962C8B-B14F-4D97-AF65-F5344CB8AC3E}">
        <p14:creationId xmlns:p14="http://schemas.microsoft.com/office/powerpoint/2010/main" val="38783725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kipmu.ru/wp-content/uploads/plnsspprd.jpg">
            <a:extLst>
              <a:ext uri="{FF2B5EF4-FFF2-40B4-BE49-F238E27FC236}">
                <a16:creationId xmlns:a16="http://schemas.microsoft.com/office/drawing/2014/main" id="{F9809280-E94A-4A72-89E3-38F2D9B6F89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282391" y="144965"/>
            <a:ext cx="10136458" cy="646331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Расположение планет Солнечной системы</a:t>
            </a:r>
          </a:p>
        </p:txBody>
      </p:sp>
    </p:spTree>
    <p:extLst>
      <p:ext uri="{BB962C8B-B14F-4D97-AF65-F5344CB8AC3E}">
        <p14:creationId xmlns:p14="http://schemas.microsoft.com/office/powerpoint/2010/main" val="24602454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0740" y="312233"/>
            <a:ext cx="6361889" cy="621123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80664" y="1460810"/>
            <a:ext cx="5025564" cy="5062653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6980664" y="312233"/>
            <a:ext cx="5025564" cy="954107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Первыми полетели в космос Белка и Стрелка</a:t>
            </a:r>
          </a:p>
        </p:txBody>
      </p:sp>
    </p:spTree>
    <p:extLst>
      <p:ext uri="{BB962C8B-B14F-4D97-AF65-F5344CB8AC3E}">
        <p14:creationId xmlns:p14="http://schemas.microsoft.com/office/powerpoint/2010/main" val="23819045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avatars.mds.yandex.net/i?id=c2feccdfcc9da0d6430c74ed2b36d0cae582e6e8-8285499-images-thumbs&amp;n=13">
            <a:extLst>
              <a:ext uri="{FF2B5EF4-FFF2-40B4-BE49-F238E27FC236}">
                <a16:creationId xmlns:a16="http://schemas.microsoft.com/office/drawing/2014/main" id="{6EBFB5FA-BE9C-428D-AC75-24E98F72B7A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95053" y="141513"/>
            <a:ext cx="5620747" cy="35705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5058" y="141514"/>
            <a:ext cx="6193971" cy="357051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01083" y="267628"/>
            <a:ext cx="4829058" cy="1200329"/>
          </a:xfrm>
          <a:prstGeom prst="rect">
            <a:avLst/>
          </a:prstGeom>
          <a:solidFill>
            <a:schemeClr val="bg2">
              <a:lumMod val="60000"/>
              <a:lumOff val="40000"/>
              <a:alpha val="4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Первый космонавт - Юрий Гагарин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28626DF-B9E6-4F0B-B975-CBEA7A5C54AD}"/>
              </a:ext>
            </a:extLst>
          </p:cNvPr>
          <p:cNvSpPr txBox="1"/>
          <p:nvPr/>
        </p:nvSpPr>
        <p:spPr>
          <a:xfrm>
            <a:off x="6549481" y="267628"/>
            <a:ext cx="5511889" cy="1077218"/>
          </a:xfrm>
          <a:prstGeom prst="rect">
            <a:avLst/>
          </a:prstGeom>
          <a:solidFill>
            <a:schemeClr val="bg2">
              <a:lumMod val="60000"/>
              <a:lumOff val="40000"/>
              <a:alpha val="47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Первая женщина космонавт – Валентина Терешкова </a:t>
            </a:r>
          </a:p>
        </p:txBody>
      </p:sp>
      <p:pic>
        <p:nvPicPr>
          <p:cNvPr id="2" name="Picture 2" descr="https://sun9-33.userapi.com/DwdLaMDNvr3ljWXtdSD_nAqqLZRf8rvAX_o0RQ/aXICxIABztc.jpg">
            <a:extLst>
              <a:ext uri="{FF2B5EF4-FFF2-40B4-BE49-F238E27FC236}">
                <a16:creationId xmlns:a16="http://schemas.microsoft.com/office/drawing/2014/main" id="{D9B2D080-D979-4B6A-BD42-2B68FE16AE5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5058" y="3838142"/>
            <a:ext cx="6193971" cy="27522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s://kg-rostov.ru/upload/iblock/e88/e88249510f02cf7851b5538368d3c9e1.jpg">
            <a:extLst>
              <a:ext uri="{FF2B5EF4-FFF2-40B4-BE49-F238E27FC236}">
                <a16:creationId xmlns:a16="http://schemas.microsoft.com/office/drawing/2014/main" id="{253D6A45-99A7-4407-8725-75B30420560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49481" y="3838141"/>
            <a:ext cx="5511889" cy="27522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092431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312233"/>
            <a:ext cx="5791199" cy="606679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470642" y="312233"/>
            <a:ext cx="5535585" cy="954107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Космонавтов защищают скафандры</a:t>
            </a:r>
          </a:p>
        </p:txBody>
      </p:sp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9F32B891-3927-4D0A-9901-5C64CB87D625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70643" y="1465943"/>
            <a:ext cx="2696074" cy="5079824"/>
          </a:xfrm>
          <a:prstGeom prst="rect">
            <a:avLst/>
          </a:prstGeom>
        </p:spPr>
      </p:pic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5B8B6B4D-7F88-4DC1-B6BA-2CE30FADD488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24536" y="1465943"/>
            <a:ext cx="2681691" cy="5079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044641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BED78B5-EAD7-4EF2-A19A-FEDFD0310C1C}"/>
              </a:ext>
            </a:extLst>
          </p:cNvPr>
          <p:cNvSpPr txBox="1"/>
          <p:nvPr/>
        </p:nvSpPr>
        <p:spPr>
          <a:xfrm>
            <a:off x="2867722" y="127175"/>
            <a:ext cx="6456556" cy="646331"/>
          </a:xfrm>
          <a:prstGeom prst="rect">
            <a:avLst/>
          </a:prstGeom>
          <a:solidFill>
            <a:schemeClr val="bg2">
              <a:lumMod val="60000"/>
              <a:lumOff val="40000"/>
              <a:alpha val="49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Космические станции 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6CF3CDC6-A3F7-43C3-975F-AD0362E0C93A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2830" y="955415"/>
            <a:ext cx="3762242" cy="2713071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591F351B-3BCD-4361-9539-25315F7342B1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91000" y="1055914"/>
            <a:ext cx="4035929" cy="5354504"/>
          </a:xfrm>
          <a:prstGeom prst="rect">
            <a:avLst/>
          </a:prstGeom>
        </p:spPr>
      </p:pic>
      <p:pic>
        <p:nvPicPr>
          <p:cNvPr id="2050" name="Picture 2" descr="https://avatars.mds.yandex.net/i?id=f8574403700f39ea04f4a5159ecc45843b66562e-9198030-images-thumbs&amp;n=13">
            <a:extLst>
              <a:ext uri="{FF2B5EF4-FFF2-40B4-BE49-F238E27FC236}">
                <a16:creationId xmlns:a16="http://schemas.microsoft.com/office/drawing/2014/main" id="{1FBCFD7A-F601-4DBB-90CE-1D69751AC48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2831" y="3850395"/>
            <a:ext cx="3762242" cy="27898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s://thumbor.forbes.com/thumbor/fit-in/1200x0/filters%3Aformat%28jpg%29/https%3A%2F%2Fspecials-images.forbesimg.com%2Fimageserve%2F607e1eb54e56a5de28d90af5%2F0x0.jpg">
            <a:extLst>
              <a:ext uri="{FF2B5EF4-FFF2-40B4-BE49-F238E27FC236}">
                <a16:creationId xmlns:a16="http://schemas.microsoft.com/office/drawing/2014/main" id="{BCAF4C0C-38FC-412C-9D85-384F28B94E4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60229" y="966226"/>
            <a:ext cx="3530967" cy="5444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2675235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4009" y="875489"/>
            <a:ext cx="4369915" cy="2401177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4008" y="3572802"/>
            <a:ext cx="4369915" cy="2913277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41651" y="1379058"/>
            <a:ext cx="7023370" cy="5107021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941651" y="312233"/>
            <a:ext cx="7064577" cy="707886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Космос будущего</a:t>
            </a:r>
          </a:p>
        </p:txBody>
      </p:sp>
    </p:spTree>
    <p:extLst>
      <p:ext uri="{BB962C8B-B14F-4D97-AF65-F5344CB8AC3E}">
        <p14:creationId xmlns:p14="http://schemas.microsoft.com/office/powerpoint/2010/main" val="496606012"/>
      </p:ext>
    </p:extLst>
  </p:cSld>
  <p:clrMapOvr>
    <a:masterClrMapping/>
  </p:clrMapOvr>
</p:sld>
</file>

<file path=ppt/theme/theme1.xml><?xml version="1.0" encoding="utf-8"?>
<a:theme xmlns:a="http://schemas.openxmlformats.org/drawingml/2006/main" name="Сектор">
  <a:themeElements>
    <a:clrScheme name="Сектор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Сектор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ектор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278</TotalTime>
  <Words>67</Words>
  <Application>Microsoft Office PowerPoint</Application>
  <PresentationFormat>Широкоэкранный</PresentationFormat>
  <Paragraphs>15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2" baseType="lpstr">
      <vt:lpstr>Century Gothic</vt:lpstr>
      <vt:lpstr>Times New Roman</vt:lpstr>
      <vt:lpstr>Wingdings 3</vt:lpstr>
      <vt:lpstr>Сектор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OLEG</dc:creator>
  <cp:lastModifiedBy>OLEG</cp:lastModifiedBy>
  <cp:revision>26</cp:revision>
  <dcterms:created xsi:type="dcterms:W3CDTF">2020-05-30T11:57:28Z</dcterms:created>
  <dcterms:modified xsi:type="dcterms:W3CDTF">2023-05-01T11:08:19Z</dcterms:modified>
</cp:coreProperties>
</file>