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883" autoAdjust="0"/>
    <p:restoredTop sz="94608" autoAdjust="0"/>
  </p:normalViewPr>
  <p:slideViewPr>
    <p:cSldViewPr>
      <p:cViewPr varScale="1">
        <p:scale>
          <a:sx n="82" d="100"/>
          <a:sy n="82" d="100"/>
        </p:scale>
        <p:origin x="-1464" y="-91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9348F-FFE9-4878-8E74-BC5D0EDF6157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3676A-D893-4A89-AE78-256F1E91CE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9348F-FFE9-4878-8E74-BC5D0EDF6157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3676A-D893-4A89-AE78-256F1E91CE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9348F-FFE9-4878-8E74-BC5D0EDF6157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3676A-D893-4A89-AE78-256F1E91CE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9348F-FFE9-4878-8E74-BC5D0EDF6157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3676A-D893-4A89-AE78-256F1E91CE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9348F-FFE9-4878-8E74-BC5D0EDF6157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3676A-D893-4A89-AE78-256F1E91CE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9348F-FFE9-4878-8E74-BC5D0EDF6157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3676A-D893-4A89-AE78-256F1E91CE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9348F-FFE9-4878-8E74-BC5D0EDF6157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3676A-D893-4A89-AE78-256F1E91CE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9348F-FFE9-4878-8E74-BC5D0EDF6157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3676A-D893-4A89-AE78-256F1E91CE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9348F-FFE9-4878-8E74-BC5D0EDF6157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3676A-D893-4A89-AE78-256F1E91CE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9348F-FFE9-4878-8E74-BC5D0EDF6157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3676A-D893-4A89-AE78-256F1E91CE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9348F-FFE9-4878-8E74-BC5D0EDF6157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43676A-D893-4A89-AE78-256F1E91CE3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7F9348F-FFE9-4878-8E74-BC5D0EDF6157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43676A-D893-4A89-AE78-256F1E91CE33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10" Type="http://schemas.openxmlformats.org/officeDocument/2006/relationships/image" Target="../media/image17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11" Type="http://schemas.openxmlformats.org/officeDocument/2006/relationships/image" Target="../media/image27.jpeg"/><Relationship Id="rId5" Type="http://schemas.openxmlformats.org/officeDocument/2006/relationships/image" Target="../media/image21.jpeg"/><Relationship Id="rId10" Type="http://schemas.openxmlformats.org/officeDocument/2006/relationships/image" Target="../media/image26.jpeg"/><Relationship Id="rId4" Type="http://schemas.openxmlformats.org/officeDocument/2006/relationships/image" Target="../media/image20.jpeg"/><Relationship Id="rId9" Type="http://schemas.openxmlformats.org/officeDocument/2006/relationships/image" Target="../media/image25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11" Type="http://schemas.openxmlformats.org/officeDocument/2006/relationships/image" Target="../media/image37.jpeg"/><Relationship Id="rId5" Type="http://schemas.openxmlformats.org/officeDocument/2006/relationships/image" Target="../media/image31.jpeg"/><Relationship Id="rId10" Type="http://schemas.openxmlformats.org/officeDocument/2006/relationships/image" Target="../media/image36.jpeg"/><Relationship Id="rId4" Type="http://schemas.openxmlformats.org/officeDocument/2006/relationships/image" Target="../media/image30.jpeg"/><Relationship Id="rId9" Type="http://schemas.openxmlformats.org/officeDocument/2006/relationships/image" Target="../media/image3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myslide.ru/documents_3/496648e0722dd519965ec3388b3a1c3c/img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763688" y="6165304"/>
            <a:ext cx="55229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Подготовила воспитатель:МКДОУ СМР РК Д/С №23 к.9  Сапега А. А.. Март- апрель 2023г.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Капля 10"/>
          <p:cNvSpPr/>
          <p:nvPr/>
        </p:nvSpPr>
        <p:spPr>
          <a:xfrm>
            <a:off x="142844" y="1071546"/>
            <a:ext cx="4272021" cy="4857784"/>
          </a:xfrm>
          <a:prstGeom prst="teardrop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ru-RU" dirty="0" smtClean="0"/>
              <a:t>Воду называют источником жизни, ведь без неё невозможно существование животного и растительного мира. Ежегодно 22 марта отмечается всемирный день воды. Он проводится с целью привлечь общественное внимание к проблемам сохранения водных ресурсов.</a:t>
            </a:r>
            <a:endParaRPr lang="ru-RU" dirty="0"/>
          </a:p>
        </p:txBody>
      </p:sp>
      <p:sp>
        <p:nvSpPr>
          <p:cNvPr id="13" name="Капля 12"/>
          <p:cNvSpPr/>
          <p:nvPr/>
        </p:nvSpPr>
        <p:spPr>
          <a:xfrm>
            <a:off x="4643438" y="928670"/>
            <a:ext cx="4143372" cy="4714908"/>
          </a:xfrm>
          <a:prstGeom prst="teardrop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ru-RU" dirty="0" smtClean="0"/>
              <a:t>Объёмы пресной воды на нашей планете неумолимо уменьшаются, и если подвергать её загрязнению, то человечество рискует остаться без необходимого для жизни водного запаса. Детям дошкольного возраста необходимо рассказывать  о значении воды, о последствиях её загрязнения.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06453" y="188640"/>
            <a:ext cx="7416824" cy="50405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Обоснование проблемы.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Целевая установка.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Формирование у детей  навыков водосбережения в быту, бережного отношения к воде.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Социальные партнеры.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Воспитатели, семьи воспитанников, воспитанники старшего дошкольного возраста.</a:t>
            </a:r>
          </a:p>
          <a:p>
            <a:pPr>
              <a:lnSpc>
                <a:spcPct val="150000"/>
              </a:lnSpc>
              <a:buNone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Материалы и оборудование.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Плакаты и листовки на тему акции. Оборудование  для проведения опытов (ёмкости для воды, трубочки, лимон, варенье, глобус, соль, сырое яйцо, воронка, тряпочка, ватные диски). Материалы для продуктивной деятельности ( цветной картон - бумага, цветные карандаши, клей, ножницы).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ru-RU" i="1" dirty="0" smtClean="0"/>
              <a:t>Алгоритм проведения акции.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2000" dirty="0" smtClean="0"/>
              <a:t>Беседы: - «Вода вокруг нас»</a:t>
            </a:r>
          </a:p>
          <a:p>
            <a:pPr marL="0" indent="0">
              <a:buNone/>
            </a:pPr>
            <a:r>
              <a:rPr lang="ru-RU" sz="2000" dirty="0" smtClean="0"/>
              <a:t>               - «Вода нужна всем»</a:t>
            </a:r>
          </a:p>
          <a:p>
            <a:pPr marL="0" indent="0">
              <a:buNone/>
            </a:pPr>
            <a:r>
              <a:rPr lang="ru-RU" sz="2000" dirty="0" smtClean="0"/>
              <a:t>               - «Берегите воду»</a:t>
            </a:r>
          </a:p>
          <a:p>
            <a:pPr marL="0" indent="0">
              <a:buNone/>
            </a:pPr>
            <a:r>
              <a:rPr lang="ru-RU" sz="2000" dirty="0" smtClean="0"/>
              <a:t>Рассказ «Путешествие капельки»;</a:t>
            </a:r>
          </a:p>
          <a:p>
            <a:pPr marL="0" indent="0">
              <a:buNone/>
            </a:pPr>
            <a:r>
              <a:rPr lang="ru-RU" sz="2000" dirty="0" smtClean="0"/>
              <a:t>Рассматривание иллюстраций вода в разных состояниях;</a:t>
            </a:r>
          </a:p>
          <a:p>
            <a:pPr marL="0" indent="0">
              <a:buNone/>
            </a:pPr>
            <a:r>
              <a:rPr lang="ru-RU" sz="2000" dirty="0" smtClean="0"/>
              <a:t>Чтение стихов, отгадывание загадок о воде;</a:t>
            </a:r>
          </a:p>
          <a:p>
            <a:pPr marL="0" indent="0">
              <a:buNone/>
            </a:pPr>
            <a:r>
              <a:rPr lang="ru-RU" sz="2000" dirty="0" smtClean="0"/>
              <a:t>Дидактические игры: - «Плавает – не плавает»</a:t>
            </a:r>
          </a:p>
          <a:p>
            <a:pPr marL="0" indent="0">
              <a:buNone/>
            </a:pPr>
            <a:r>
              <a:rPr lang="ru-RU" sz="2000" dirty="0" smtClean="0"/>
              <a:t>                                         - «Что мы знаем о воде?»</a:t>
            </a:r>
          </a:p>
          <a:p>
            <a:pPr marL="0" indent="0">
              <a:buNone/>
            </a:pPr>
            <a:r>
              <a:rPr lang="ru-RU" sz="2000" dirty="0" smtClean="0"/>
              <a:t>Творческая деятельность; </a:t>
            </a:r>
          </a:p>
          <a:p>
            <a:pPr marL="0" indent="0">
              <a:buNone/>
            </a:pPr>
            <a:r>
              <a:rPr lang="ru-RU" sz="2000" dirty="0" smtClean="0"/>
              <a:t>Исследовательская деятельность: </a:t>
            </a:r>
          </a:p>
          <a:p>
            <a:pPr marL="0" indent="0">
              <a:buNone/>
            </a:pPr>
            <a:r>
              <a:rPr lang="ru-RU" sz="2000" dirty="0" smtClean="0"/>
              <a:t>                              - Опыт 1 «Какая вода?»</a:t>
            </a:r>
          </a:p>
          <a:p>
            <a:pPr marL="0" indent="0">
              <a:buNone/>
            </a:pPr>
            <a:r>
              <a:rPr lang="ru-RU" sz="2000" dirty="0" smtClean="0"/>
              <a:t>                              - Опыт 2 «Почему надо беречь воду?»</a:t>
            </a:r>
          </a:p>
          <a:p>
            <a:pPr marL="0" indent="0">
              <a:buNone/>
            </a:pPr>
            <a:r>
              <a:rPr lang="ru-RU" sz="2000" dirty="0" smtClean="0"/>
              <a:t>                               - Опыт 3 «Фильтрация воды».</a:t>
            </a:r>
          </a:p>
          <a:p>
            <a:pPr marL="0" indent="0">
              <a:buNone/>
            </a:pPr>
            <a:r>
              <a:rPr lang="ru-RU" sz="2000" dirty="0" smtClean="0"/>
              <a:t>Игра – викторина с родителями «Мы всё знаем о воде».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230322_09445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44" y="928670"/>
            <a:ext cx="2000264" cy="2667019"/>
          </a:xfrm>
          <a:prstGeom prst="rect">
            <a:avLst/>
          </a:prstGeom>
        </p:spPr>
      </p:pic>
      <p:pic>
        <p:nvPicPr>
          <p:cNvPr id="3" name="Рисунок 2" descr="IMG_20230322_09581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28662" y="3714752"/>
            <a:ext cx="2143140" cy="285752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00034" y="0"/>
            <a:ext cx="3143272" cy="7857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Рассматривание иллюстраций, отгадывание загадок.</a:t>
            </a:r>
            <a:endParaRPr lang="ru-RU" dirty="0"/>
          </a:p>
        </p:txBody>
      </p:sp>
      <p:pic>
        <p:nvPicPr>
          <p:cNvPr id="5" name="Рисунок 4" descr="IMG_20230322_09394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357422" y="928646"/>
            <a:ext cx="2000264" cy="2667019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072066" y="142852"/>
            <a:ext cx="3643338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Как мы воду бережем.</a:t>
            </a:r>
            <a:endParaRPr lang="ru-RU" dirty="0"/>
          </a:p>
        </p:txBody>
      </p:sp>
      <p:pic>
        <p:nvPicPr>
          <p:cNvPr id="7" name="Рисунок 6" descr="IMG-20230328-WA000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072330" y="928670"/>
            <a:ext cx="1928826" cy="2571769"/>
          </a:xfrm>
          <a:prstGeom prst="rect">
            <a:avLst/>
          </a:prstGeom>
        </p:spPr>
      </p:pic>
      <p:pic>
        <p:nvPicPr>
          <p:cNvPr id="8" name="Рисунок 7" descr="IMG_20230412_161625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929190" y="928670"/>
            <a:ext cx="1875248" cy="2500330"/>
          </a:xfrm>
          <a:prstGeom prst="rect">
            <a:avLst/>
          </a:prstGeom>
        </p:spPr>
      </p:pic>
      <p:pic>
        <p:nvPicPr>
          <p:cNvPr id="9" name="Рисунок 8" descr="IMG-20230412-WA0002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14876" y="3714752"/>
            <a:ext cx="2089543" cy="27860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230323_15462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44" y="1000108"/>
            <a:ext cx="1821651" cy="2428868"/>
          </a:xfrm>
          <a:prstGeom prst="rect">
            <a:avLst/>
          </a:prstGeom>
        </p:spPr>
      </p:pic>
      <p:pic>
        <p:nvPicPr>
          <p:cNvPr id="3" name="Рисунок 2" descr="IMG_20230323_155252_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4071942"/>
            <a:ext cx="3143239" cy="235743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57158" y="214290"/>
            <a:ext cx="8215370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Правила повторяем и работы выполняем!</a:t>
            </a:r>
            <a:endParaRPr lang="ru-RU" dirty="0"/>
          </a:p>
        </p:txBody>
      </p:sp>
      <p:pic>
        <p:nvPicPr>
          <p:cNvPr id="5" name="Рисунок 4" descr="IMG_20230404_10283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071670" y="1071546"/>
            <a:ext cx="1535917" cy="2047889"/>
          </a:xfrm>
          <a:prstGeom prst="rect">
            <a:avLst/>
          </a:prstGeom>
        </p:spPr>
      </p:pic>
      <p:pic>
        <p:nvPicPr>
          <p:cNvPr id="6" name="Рисунок 5" descr="IMG_20230404_102858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714744" y="1071546"/>
            <a:ext cx="1553776" cy="2071702"/>
          </a:xfrm>
          <a:prstGeom prst="rect">
            <a:avLst/>
          </a:prstGeom>
        </p:spPr>
      </p:pic>
      <p:pic>
        <p:nvPicPr>
          <p:cNvPr id="7" name="Рисунок 6" descr="IMG_20230404_102934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357818" y="1071546"/>
            <a:ext cx="1571636" cy="2095515"/>
          </a:xfrm>
          <a:prstGeom prst="rect">
            <a:avLst/>
          </a:prstGeom>
        </p:spPr>
      </p:pic>
      <p:pic>
        <p:nvPicPr>
          <p:cNvPr id="8" name="Рисунок 7" descr="IMG_20230404_102958_1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714744" y="3357562"/>
            <a:ext cx="1571636" cy="2095514"/>
          </a:xfrm>
          <a:prstGeom prst="rect">
            <a:avLst/>
          </a:prstGeom>
        </p:spPr>
      </p:pic>
      <p:pic>
        <p:nvPicPr>
          <p:cNvPr id="9" name="Рисунок 8" descr="IMG_20230404_103033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429256" y="3429000"/>
            <a:ext cx="1553776" cy="2071702"/>
          </a:xfrm>
          <a:prstGeom prst="rect">
            <a:avLst/>
          </a:prstGeom>
        </p:spPr>
      </p:pic>
      <p:pic>
        <p:nvPicPr>
          <p:cNvPr id="10" name="Рисунок 9" descr="IMG_20230404_103248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7072330" y="1071546"/>
            <a:ext cx="1571636" cy="2095514"/>
          </a:xfrm>
          <a:prstGeom prst="rect">
            <a:avLst/>
          </a:prstGeom>
        </p:spPr>
      </p:pic>
      <p:pic>
        <p:nvPicPr>
          <p:cNvPr id="11" name="Рисунок 10" descr="IMG_20230406_102358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7143768" y="3857628"/>
            <a:ext cx="1875230" cy="25003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214290"/>
            <a:ext cx="7929618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Исследуем, экспериментируем!</a:t>
            </a:r>
            <a:endParaRPr lang="ru-RU" dirty="0"/>
          </a:p>
        </p:txBody>
      </p:sp>
      <p:pic>
        <p:nvPicPr>
          <p:cNvPr id="3" name="Рисунок 2" descr="IMG_20230330_1538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44" y="785794"/>
            <a:ext cx="1553777" cy="2071702"/>
          </a:xfrm>
          <a:prstGeom prst="rect">
            <a:avLst/>
          </a:prstGeom>
        </p:spPr>
      </p:pic>
      <p:pic>
        <p:nvPicPr>
          <p:cNvPr id="6" name="Рисунок 5" descr="IMG_20230330_15462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85918" y="785794"/>
            <a:ext cx="1571637" cy="2095515"/>
          </a:xfrm>
          <a:prstGeom prst="rect">
            <a:avLst/>
          </a:prstGeom>
        </p:spPr>
      </p:pic>
      <p:pic>
        <p:nvPicPr>
          <p:cNvPr id="7" name="Рисунок 6" descr="IMG_20230330_154634_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428992" y="785794"/>
            <a:ext cx="1571637" cy="2095515"/>
          </a:xfrm>
          <a:prstGeom prst="rect">
            <a:avLst/>
          </a:prstGeom>
        </p:spPr>
      </p:pic>
      <p:pic>
        <p:nvPicPr>
          <p:cNvPr id="8" name="Рисунок 7" descr="IMG_20230330_15473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72066" y="714356"/>
            <a:ext cx="1607355" cy="2143140"/>
          </a:xfrm>
          <a:prstGeom prst="rect">
            <a:avLst/>
          </a:prstGeom>
        </p:spPr>
      </p:pic>
      <p:pic>
        <p:nvPicPr>
          <p:cNvPr id="10" name="Рисунок 9" descr="IMG_20230330_155131_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858016" y="714356"/>
            <a:ext cx="1607355" cy="2143140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142844" y="2928934"/>
            <a:ext cx="2714644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Опыт №1 «Какая вода?»</a:t>
            </a:r>
            <a:endParaRPr lang="ru-RU" dirty="0"/>
          </a:p>
        </p:txBody>
      </p:sp>
      <p:pic>
        <p:nvPicPr>
          <p:cNvPr id="12" name="Рисунок 11" descr="IMG_20230403_155049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42844" y="3357562"/>
            <a:ext cx="1500198" cy="2000264"/>
          </a:xfrm>
          <a:prstGeom prst="rect">
            <a:avLst/>
          </a:prstGeom>
        </p:spPr>
      </p:pic>
      <p:pic>
        <p:nvPicPr>
          <p:cNvPr id="13" name="Рисунок 12" descr="IMG_20230403_155521_1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785918" y="3357562"/>
            <a:ext cx="1500198" cy="2000264"/>
          </a:xfrm>
          <a:prstGeom prst="rect">
            <a:avLst/>
          </a:prstGeom>
        </p:spPr>
      </p:pic>
      <p:pic>
        <p:nvPicPr>
          <p:cNvPr id="14" name="Рисунок 13" descr="IMG_20230403_155639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357554" y="3357562"/>
            <a:ext cx="1535918" cy="2047889"/>
          </a:xfrm>
          <a:prstGeom prst="rect">
            <a:avLst/>
          </a:prstGeom>
        </p:spPr>
      </p:pic>
      <p:pic>
        <p:nvPicPr>
          <p:cNvPr id="15" name="Рисунок 14" descr="IMG_20230403_155746_1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5000628" y="3357562"/>
            <a:ext cx="1535917" cy="2047889"/>
          </a:xfrm>
          <a:prstGeom prst="rect">
            <a:avLst/>
          </a:prstGeom>
        </p:spPr>
      </p:pic>
      <p:pic>
        <p:nvPicPr>
          <p:cNvPr id="16" name="Рисунок 15" descr="IMG_20230403_155811_1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6643702" y="3357562"/>
            <a:ext cx="1589477" cy="2119303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>
          <a:xfrm>
            <a:off x="142844" y="5643578"/>
            <a:ext cx="4500594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Опыт №2 «Почему надо беречь воду?»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3108" y="142852"/>
            <a:ext cx="5000660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Исследуем, экспериментируем!</a:t>
            </a:r>
            <a:endParaRPr lang="ru-RU" dirty="0"/>
          </a:p>
        </p:txBody>
      </p:sp>
      <p:pic>
        <p:nvPicPr>
          <p:cNvPr id="3" name="Рисунок 2" descr="IMG_20230412_1601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44" y="857232"/>
            <a:ext cx="1285884" cy="1714512"/>
          </a:xfrm>
          <a:prstGeom prst="rect">
            <a:avLst/>
          </a:prstGeom>
        </p:spPr>
      </p:pic>
      <p:pic>
        <p:nvPicPr>
          <p:cNvPr id="4" name="Рисунок 3" descr="IMG_20230412_16035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71603" y="928670"/>
            <a:ext cx="1285885" cy="1714512"/>
          </a:xfrm>
          <a:prstGeom prst="rect">
            <a:avLst/>
          </a:prstGeom>
        </p:spPr>
      </p:pic>
      <p:pic>
        <p:nvPicPr>
          <p:cNvPr id="5" name="Рисунок 4" descr="IMG_20230412_16042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928926" y="785794"/>
            <a:ext cx="1589496" cy="2119327"/>
          </a:xfrm>
          <a:prstGeom prst="rect">
            <a:avLst/>
          </a:prstGeom>
        </p:spPr>
      </p:pic>
      <p:pic>
        <p:nvPicPr>
          <p:cNvPr id="6" name="Рисунок 5" descr="IMG_20230412_160719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43438" y="785793"/>
            <a:ext cx="1571636" cy="2095515"/>
          </a:xfrm>
          <a:prstGeom prst="rect">
            <a:avLst/>
          </a:prstGeom>
        </p:spPr>
      </p:pic>
      <p:pic>
        <p:nvPicPr>
          <p:cNvPr id="9" name="Рисунок 8" descr="IMG_20230412_161110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429388" y="785794"/>
            <a:ext cx="1643074" cy="2190765"/>
          </a:xfrm>
          <a:prstGeom prst="rect">
            <a:avLst/>
          </a:prstGeom>
        </p:spPr>
      </p:pic>
      <p:sp>
        <p:nvSpPr>
          <p:cNvPr id="11" name="Пятиугольник 10"/>
          <p:cNvSpPr/>
          <p:nvPr/>
        </p:nvSpPr>
        <p:spPr>
          <a:xfrm>
            <a:off x="142844" y="2714620"/>
            <a:ext cx="1857388" cy="928694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Опыт№3</a:t>
            </a:r>
          </a:p>
          <a:p>
            <a:pPr algn="ctr"/>
            <a:r>
              <a:rPr lang="ru-RU" dirty="0" smtClean="0"/>
              <a:t>«Фильтрация воды»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714612" y="3000372"/>
            <a:ext cx="4714908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Игра – викторина с родителями.</a:t>
            </a:r>
            <a:endParaRPr lang="ru-RU" dirty="0"/>
          </a:p>
        </p:txBody>
      </p:sp>
      <p:pic>
        <p:nvPicPr>
          <p:cNvPr id="13" name="Рисунок 12" descr="IMG-20230417-WA0033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14283" y="3963610"/>
            <a:ext cx="1428760" cy="2537199"/>
          </a:xfrm>
          <a:prstGeom prst="rect">
            <a:avLst/>
          </a:prstGeom>
        </p:spPr>
      </p:pic>
      <p:pic>
        <p:nvPicPr>
          <p:cNvPr id="14" name="Рисунок 13" descr="IMG-20230417-WA0026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857356" y="3429000"/>
            <a:ext cx="2917779" cy="1643074"/>
          </a:xfrm>
          <a:prstGeom prst="rect">
            <a:avLst/>
          </a:prstGeom>
        </p:spPr>
      </p:pic>
      <p:pic>
        <p:nvPicPr>
          <p:cNvPr id="15" name="Рисунок 14" descr="IMG-20230417-WA0007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1928794" y="5143512"/>
            <a:ext cx="2857520" cy="1609141"/>
          </a:xfrm>
          <a:prstGeom prst="rect">
            <a:avLst/>
          </a:prstGeom>
        </p:spPr>
      </p:pic>
      <p:pic>
        <p:nvPicPr>
          <p:cNvPr id="16" name="Рисунок 15" descr="IMG-20230417-WA0029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4929190" y="3500438"/>
            <a:ext cx="1808140" cy="3210904"/>
          </a:xfrm>
          <a:prstGeom prst="rect">
            <a:avLst/>
          </a:prstGeom>
        </p:spPr>
      </p:pic>
      <p:pic>
        <p:nvPicPr>
          <p:cNvPr id="17" name="Рисунок 16" descr="IMG-20230417-WA0031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6929454" y="3500438"/>
            <a:ext cx="1785950" cy="31714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237</TotalTime>
  <Words>331</Words>
  <Application>Microsoft Office PowerPoint</Application>
  <PresentationFormat>Экран (4:3)</PresentationFormat>
  <Paragraphs>32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Поток</vt:lpstr>
      <vt:lpstr>Слайд 1</vt:lpstr>
      <vt:lpstr>Слайд 2</vt:lpstr>
      <vt:lpstr>Целевая установка.  Формирование у детей  навыков водосбережения в быту, бережного отношения к воде.</vt:lpstr>
      <vt:lpstr>Алгоритм проведения акции.</vt:lpstr>
      <vt:lpstr>Слайд 5</vt:lpstr>
      <vt:lpstr>Слайд 6</vt:lpstr>
      <vt:lpstr>Слайд 7</vt:lpstr>
      <vt:lpstr>Слайд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33</cp:revision>
  <dcterms:created xsi:type="dcterms:W3CDTF">2023-03-16T10:38:57Z</dcterms:created>
  <dcterms:modified xsi:type="dcterms:W3CDTF">2023-05-01T15:13:20Z</dcterms:modified>
</cp:coreProperties>
</file>