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70" r:id="rId2"/>
    <p:sldId id="281" r:id="rId3"/>
    <p:sldId id="286" r:id="rId4"/>
    <p:sldId id="275" r:id="rId5"/>
    <p:sldId id="272" r:id="rId6"/>
    <p:sldId id="283" r:id="rId7"/>
    <p:sldId id="284" r:id="rId8"/>
    <p:sldId id="285" r:id="rId9"/>
    <p:sldId id="274" r:id="rId10"/>
    <p:sldId id="271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08" y="6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615ED1-7AF7-4053-A830-7AF1EFFCF60A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9EA5B7-2CC9-4256-A1B7-3A68DCB89A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79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EA5B7-2CC9-4256-A1B7-3A68DCB89AD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540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EA5B7-2CC9-4256-A1B7-3A68DCB89AD5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693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B1CB-5BB1-4BF2-B29A-7602322A4A78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18051-9CB5-43D4-A4DA-C5849F2C9A3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3531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B1CB-5BB1-4BF2-B29A-7602322A4A78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18051-9CB5-43D4-A4DA-C5849F2C9A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687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B1CB-5BB1-4BF2-B29A-7602322A4A78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18051-9CB5-43D4-A4DA-C5849F2C9A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0617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B1CB-5BB1-4BF2-B29A-7602322A4A78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18051-9CB5-43D4-A4DA-C5849F2C9A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821074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B1CB-5BB1-4BF2-B29A-7602322A4A78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18051-9CB5-43D4-A4DA-C5849F2C9A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0240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B1CB-5BB1-4BF2-B29A-7602322A4A78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18051-9CB5-43D4-A4DA-C5849F2C9A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78070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B1CB-5BB1-4BF2-B29A-7602322A4A78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18051-9CB5-43D4-A4DA-C5849F2C9A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056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B1CB-5BB1-4BF2-B29A-7602322A4A78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18051-9CB5-43D4-A4DA-C5849F2C9A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8946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B1CB-5BB1-4BF2-B29A-7602322A4A78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18051-9CB5-43D4-A4DA-C5849F2C9A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112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B1CB-5BB1-4BF2-B29A-7602322A4A78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18051-9CB5-43D4-A4DA-C5849F2C9A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458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B1CB-5BB1-4BF2-B29A-7602322A4A78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18051-9CB5-43D4-A4DA-C5849F2C9A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662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B1CB-5BB1-4BF2-B29A-7602322A4A78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18051-9CB5-43D4-A4DA-C5849F2C9A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706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B1CB-5BB1-4BF2-B29A-7602322A4A78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18051-9CB5-43D4-A4DA-C5849F2C9A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076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B1CB-5BB1-4BF2-B29A-7602322A4A78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18051-9CB5-43D4-A4DA-C5849F2C9A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667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B1CB-5BB1-4BF2-B29A-7602322A4A78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18051-9CB5-43D4-A4DA-C5849F2C9A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783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B1CB-5BB1-4BF2-B29A-7602322A4A78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18051-9CB5-43D4-A4DA-C5849F2C9A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800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B1CB-5BB1-4BF2-B29A-7602322A4A78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18051-9CB5-43D4-A4DA-C5849F2C9A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370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">
              <a:schemeClr val="tx2"/>
            </a:gs>
            <a:gs pos="100000">
              <a:schemeClr val="tx2">
                <a:lumMod val="75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349B1CB-5BB1-4BF2-B29A-7602322A4A78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BD18051-9CB5-43D4-A4DA-C5849F2C9A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8328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PowerPoint_Slide1.sldx"/><Relationship Id="rId5" Type="http://schemas.openxmlformats.org/officeDocument/2006/relationships/image" Target="../media/image6.emf"/><Relationship Id="rId4" Type="http://schemas.openxmlformats.org/officeDocument/2006/relationships/package" Target="../embeddings/Microsoft_PowerPoint_Slide.sldx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61764" y="5085255"/>
            <a:ext cx="6175332" cy="1036763"/>
          </a:xfrm>
        </p:spPr>
        <p:txBody>
          <a:bodyPr>
            <a:normAutofit fontScale="90000"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400" b="1" i="1" cap="none" dirty="0">
                <a:ln>
                  <a:noFill/>
                </a:ln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	Подготовили:</a:t>
            </a:r>
            <a:br>
              <a:rPr lang="ru-RU" sz="2000" b="1" i="1" kern="0" cap="none" dirty="0">
                <a:ln>
                  <a:noFill/>
                </a:ln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b="1" i="1" kern="0" cap="none" dirty="0">
                <a:ln>
                  <a:noFill/>
                </a:ln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Учитель-дефектолог: </a:t>
            </a:r>
            <a:r>
              <a:rPr lang="ru-RU" sz="2000" b="1" i="1" kern="0" cap="none" dirty="0" err="1">
                <a:ln>
                  <a:noFill/>
                </a:ln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Володенкова</a:t>
            </a:r>
            <a:r>
              <a:rPr lang="ru-RU" sz="2000" b="1" i="1" kern="0" cap="none" dirty="0">
                <a:ln>
                  <a:noFill/>
                </a:ln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Людмила Геннадьевна</a:t>
            </a:r>
            <a:br>
              <a:rPr lang="ru-RU" sz="2000" b="1" i="1" kern="0" cap="none" dirty="0">
                <a:ln>
                  <a:noFill/>
                </a:ln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b="1" i="1" kern="0" cap="none" dirty="0">
                <a:ln>
                  <a:noFill/>
                </a:ln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Учитель-дефектолог: Панина Татьяна Алексеевна</a:t>
            </a:r>
            <a:endParaRPr lang="ru-RU" sz="20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48198" y="2478830"/>
            <a:ext cx="8278666" cy="15500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 cap="rnd" cmpd="sng" algn="ctr">
            <a:solidFill>
              <a:srgbClr val="002060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«Использование нетрадиционных приёмов                                       в развитии речи у дошкольников с ОВЗ»</a:t>
            </a:r>
            <a:endParaRPr lang="ru-RU" sz="4000" i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11881" y="3440496"/>
            <a:ext cx="71094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spc="50" dirty="0">
                <a:ln w="11430"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86241" y="106695"/>
            <a:ext cx="108724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</a:t>
            </a:r>
          </a:p>
          <a:p>
            <a:pPr lvl="0"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детский сад № 7 комбинированного вида </a:t>
            </a:r>
          </a:p>
          <a:p>
            <a:pPr lvl="0"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Выборгского района Санкт-Петербурга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861931" y="1483859"/>
            <a:ext cx="70970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580" fontAlgn="base">
              <a:spcBef>
                <a:spcPct val="0"/>
              </a:spcBef>
            </a:pPr>
            <a:r>
              <a:rPr lang="ru-RU" sz="1600" b="1" i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«Истоки способностей и дарования детей – на кончиках их пальцев… </a:t>
            </a:r>
          </a:p>
          <a:p>
            <a:pPr lvl="0" indent="449580" fontAlgn="base">
              <a:spcBef>
                <a:spcPct val="0"/>
              </a:spcBef>
            </a:pPr>
            <a:r>
              <a:rPr lang="ru-RU" sz="1600" b="1" i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чем больше мастерства в детской руке, тем умнее ребенок».</a:t>
            </a:r>
          </a:p>
          <a:p>
            <a:pPr lvl="0" algn="r" fontAlgn="base">
              <a:spcBef>
                <a:spcPct val="0"/>
              </a:spcBef>
            </a:pPr>
            <a:r>
              <a:rPr lang="ru-RU" sz="1600" b="1" i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В. А. Сухомлинский</a:t>
            </a:r>
            <a:endParaRPr lang="ru-RU" sz="1600" b="1" i="1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9" name="Picture 3" descr="G:\СЕМИНАР - ФЕВРАЛЬ\2580c2fcb2970e636919f519dd2d406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881" y="3253839"/>
            <a:ext cx="2446317" cy="3162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10282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ПУГОВИЦЫ\ЗАДАЧИ\img2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70449" y="3198379"/>
            <a:ext cx="3312367" cy="3049509"/>
          </a:xfrm>
          <a:prstGeom prst="dodecagon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48291" y="556644"/>
            <a:ext cx="10492740" cy="15696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spc="50" dirty="0">
                <a:ln w="11430"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Висит, скучает пуговка – спокойно ей живётся.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spc="50" dirty="0">
                <a:ln w="11430"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замечают пуговку пока не оторвётся…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spc="50" dirty="0">
                <a:ln w="11430"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Роман </a:t>
            </a:r>
            <a:r>
              <a:rPr lang="ru-RU" sz="3200" b="1" i="1" spc="50" dirty="0" err="1">
                <a:ln w="11430"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Сеф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33173" y="4409162"/>
            <a:ext cx="4065680" cy="70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4000" b="1" i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Желаем удачи!</a:t>
            </a:r>
            <a:endParaRPr lang="ru-RU" sz="4000" b="1" i="1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32340" y="2542783"/>
            <a:ext cx="49477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spc="50" dirty="0">
                <a:ln w="11430"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Играйте с пуговицами!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7587" y="3198379"/>
            <a:ext cx="3293990" cy="3049509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34538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40313" y="382262"/>
            <a:ext cx="7984272" cy="5847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«Укрась летающую тарелку»</a:t>
            </a:r>
          </a:p>
        </p:txBody>
      </p:sp>
      <p:pic>
        <p:nvPicPr>
          <p:cNvPr id="4098" name="Picture 2" descr="https://sun9-53.userapi.com/impg/4cWyRZdJx_d0NPDqmBHxKkcHpOEqVRsHu2nRJA/AtXsONQ7HFs.jpg?size=1280x960&amp;quality=95&amp;sign=d0a5fc316910505851b2dface66511c9&amp;type=albu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980" y="3401121"/>
            <a:ext cx="3776548" cy="2832411"/>
          </a:xfrm>
          <a:prstGeom prst="snip1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sun9-4.userapi.com/impg/-O4xiV00-tYT5qWG-k6kSHldmgDn0Q2W-1hMMg/6Z9p6tvgknI.jpg?size=607x1080&amp;quality=95&amp;sign=2e72c229e8b60d0c37858d0204124cbb&amp;type=albu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4435" y="1530887"/>
            <a:ext cx="1584014" cy="2818344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9-51.userapi.com/impg/Xi8uJc0FQFvd52yqsgG2vhnLPaTvHpZvcXrkmQ/P2Uuxr0jN2o.jpg?size=607x1080&amp;quality=95&amp;sign=18de51dc199a266b24b062ca317a4990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9208" y="1582781"/>
            <a:ext cx="1584014" cy="2818344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8353743" y="3546088"/>
            <a:ext cx="3572355" cy="2687444"/>
          </a:xfrm>
          <a:prstGeom prst="snip2DiagRect">
            <a:avLst/>
          </a:prstGeom>
          <a:ln>
            <a:solidFill>
              <a:srgbClr val="002060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sun9-10.userapi.com/impg/iibygX10odOsc_5RU3oYiY1tfIRVR-Z3Z9uvdQ/HSuV_p1Z3jg.jpg?size=1280x960&amp;quality=95&amp;sign=5af9ce127ff65712ef704c5c73cbd40e&amp;type=albu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054" y="2500263"/>
            <a:ext cx="4315521" cy="3496776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90385" y="329625"/>
            <a:ext cx="6211230" cy="5847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Игра «Пуговичное море» 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38185" y="1163782"/>
            <a:ext cx="34373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«Рассказ-описание»</a:t>
            </a:r>
            <a:endParaRPr lang="ru-RU" sz="2400" i="1" dirty="0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26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8825635"/>
              </p:ext>
            </p:extLst>
          </p:nvPr>
        </p:nvGraphicFramePr>
        <p:xfrm>
          <a:off x="4791564" y="1653720"/>
          <a:ext cx="3994415" cy="26481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3" name="Слайд" r:id="rId4" imgW="4570378" imgH="3427445" progId="PowerPoint.Slide.12">
                  <p:embed/>
                </p:oleObj>
              </mc:Choice>
              <mc:Fallback>
                <p:oleObj name="Слайд" r:id="rId4" imgW="4570378" imgH="3427445" progId="PowerPoint.Slide.12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1564" y="1653720"/>
                        <a:ext cx="3994415" cy="264819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26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1378458"/>
              </p:ext>
            </p:extLst>
          </p:nvPr>
        </p:nvGraphicFramePr>
        <p:xfrm>
          <a:off x="7989636" y="3880182"/>
          <a:ext cx="3931922" cy="26481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4" name="Слайд" r:id="rId6" imgW="4570378" imgH="3427445" progId="PowerPoint.Slide.12">
                  <p:embed/>
                </p:oleObj>
              </mc:Choice>
              <mc:Fallback>
                <p:oleObj name="Слайд" r:id="rId6" imgW="4570378" imgH="3427445" progId="PowerPoint.Slide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89636" y="3880182"/>
                        <a:ext cx="3931922" cy="264819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270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pp.userapi.com/c834102/v834102674/d7611/s_yQerFrFnY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6798" y="1637665"/>
            <a:ext cx="3646448" cy="3674079"/>
          </a:xfrm>
          <a:prstGeom prst="roundRect">
            <a:avLst/>
          </a:prstGeom>
          <a:ln w="28575">
            <a:solidFill>
              <a:srgbClr val="002060"/>
            </a:solidFill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8347666" y="2348666"/>
            <a:ext cx="278475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«Найди по описанию»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00135" y="2348666"/>
            <a:ext cx="21621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«Найди отгадку»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47525" y="2693486"/>
            <a:ext cx="295395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1400" i="1" dirty="0">
                <a:solidFill>
                  <a:schemeClr val="bg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	</a:t>
            </a:r>
            <a:endParaRPr lang="ru-RU" sz="16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154592" y="2791813"/>
            <a:ext cx="3289610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16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Это предмет посуды. 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ru-RU" sz="16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Из нее пьют воду, чай или молоко. Бывает горячей.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ru-RU" sz="16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(Чашка)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47133" y="3781623"/>
            <a:ext cx="25720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«Угадай на ощупь»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8687" y="4183608"/>
            <a:ext cx="2960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16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Это машинка. У неё есть колёса. У моего папы тоже есть  машина.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509236" y="3984647"/>
            <a:ext cx="25803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«Пуговкина Азбука»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340017" y="4417758"/>
            <a:ext cx="31938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1. Назвать изображение пуговицы, определить первую букву в слове</a:t>
            </a: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107580" y="323386"/>
            <a:ext cx="8207298" cy="5847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3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Дидактическая игра «Чудесный мешочек»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076428" y="2852138"/>
            <a:ext cx="2049694" cy="92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16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воде я живу,                               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sz="16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без воды пропаду.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sz="16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(Рыбка)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8340018" y="5128721"/>
            <a:ext cx="32196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16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6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Назвать изображение пуговицы, определить первую и последнюю букву в слове.</a:t>
            </a:r>
            <a:endParaRPr kumimoji="0" lang="ru-RU" sz="18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076428" y="5128721"/>
            <a:ext cx="20573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«Найди пару»</a:t>
            </a:r>
            <a:endParaRPr lang="ru-RU" kern="0" dirty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47526" y="5528831"/>
            <a:ext cx="28915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i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Бабочка и цветок</a:t>
            </a:r>
            <a:r>
              <a:rPr kumimoji="0" lang="ru-RU" sz="16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i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Бабочка села на цветок</a:t>
            </a:r>
            <a:r>
              <a:rPr kumimoji="0" lang="ru-RU" sz="16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00136" y="1182029"/>
            <a:ext cx="108532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Подушечка с пуговицей, как аналог обучающих карточек – мир на ладошке.</a:t>
            </a:r>
          </a:p>
        </p:txBody>
      </p:sp>
    </p:spTree>
    <p:extLst>
      <p:ext uri="{BB962C8B-B14F-4D97-AF65-F5344CB8AC3E}">
        <p14:creationId xmlns:p14="http://schemas.microsoft.com/office/powerpoint/2010/main" val="3186616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96122" y="1305519"/>
            <a:ext cx="3840619" cy="2549843"/>
            <a:chOff x="0" y="-230"/>
            <a:chExt cx="6902" cy="5442"/>
          </a:xfrm>
          <a:effectLst>
            <a:glow rad="635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4" name="Rectangle 3"/>
            <p:cNvSpPr>
              <a:spLocks noChangeArrowheads="1"/>
            </p:cNvSpPr>
            <p:nvPr/>
          </p:nvSpPr>
          <p:spPr bwMode="auto">
            <a:xfrm>
              <a:off x="155" y="-75"/>
              <a:ext cx="6746" cy="5287"/>
            </a:xfrm>
            <a:prstGeom prst="flowChartAlternateProcess">
              <a:avLst/>
            </a:prstGeom>
            <a:solidFill>
              <a:srgbClr val="333333">
                <a:alpha val="65999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31"/>
              <a:ext cx="6746" cy="5286"/>
            </a:xfrm>
            <a:prstGeom prst="flowChartAlternateProcess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8225000" y="1305050"/>
            <a:ext cx="3840063" cy="2550312"/>
            <a:chOff x="7002" y="-230"/>
            <a:chExt cx="7398" cy="5442"/>
          </a:xfrm>
        </p:grpSpPr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7156" y="-75"/>
              <a:ext cx="7243" cy="5287"/>
            </a:xfrm>
            <a:prstGeom prst="roundRect">
              <a:avLst/>
            </a:prstGeom>
            <a:solidFill>
              <a:srgbClr val="333333">
                <a:alpha val="65999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01" y="-231"/>
              <a:ext cx="7283" cy="5287"/>
            </a:xfrm>
            <a:prstGeom prst="round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Group 8"/>
          <p:cNvGrpSpPr>
            <a:grpSpLocks/>
          </p:cNvGrpSpPr>
          <p:nvPr/>
        </p:nvGrpSpPr>
        <p:grpSpPr bwMode="auto">
          <a:xfrm>
            <a:off x="168458" y="3985263"/>
            <a:ext cx="3867727" cy="2544313"/>
            <a:chOff x="10" y="1843"/>
            <a:chExt cx="6891" cy="5008"/>
          </a:xfrm>
        </p:grpSpPr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165" y="1998"/>
              <a:ext cx="6736" cy="4853"/>
            </a:xfrm>
            <a:prstGeom prst="roundRect">
              <a:avLst/>
            </a:prstGeom>
            <a:solidFill>
              <a:srgbClr val="333333">
                <a:alpha val="65999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" y="1843"/>
              <a:ext cx="6736" cy="4861"/>
            </a:xfrm>
            <a:prstGeom prst="round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1353" y="5407"/>
              <a:ext cx="4243" cy="930"/>
            </a:xfrm>
            <a:prstGeom prst="round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1388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400" b="1" i="0" u="none" strike="noStrike" cap="none" normalizeH="0" baseline="0" dirty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Три поросенка</a:t>
              </a:r>
              <a:endParaRPr kumimoji="0" lang="ru-RU" altLang="ru-RU" sz="18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8821900" y="3154949"/>
            <a:ext cx="30563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5135">
              <a:spcBef>
                <a:spcPts val="400"/>
              </a:spcBef>
              <a:spcAft>
                <a:spcPts val="0"/>
              </a:spcAft>
              <a:tabLst>
                <a:tab pos="5829935" algn="l"/>
              </a:tabLs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Три</a:t>
            </a:r>
            <a:r>
              <a:rPr lang="ru-RU" sz="2400" b="1" spc="-9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медведя</a:t>
            </a:r>
            <a:endParaRPr lang="ru-RU" sz="11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8458" y="3031300"/>
            <a:ext cx="3867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Белоснежка</a:t>
            </a:r>
            <a:r>
              <a:rPr lang="ru-RU" sz="2400" b="1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b="1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семь</a:t>
            </a:r>
            <a:r>
              <a:rPr lang="ru-RU" sz="2400" b="1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гномов</a:t>
            </a:r>
            <a:endParaRPr lang="ru-RU" b="1" dirty="0"/>
          </a:p>
        </p:txBody>
      </p: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8224481" y="4064011"/>
            <a:ext cx="3840063" cy="2474665"/>
            <a:chOff x="7001" y="1843"/>
            <a:chExt cx="7384" cy="5008"/>
          </a:xfrm>
        </p:grpSpPr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7156" y="1998"/>
              <a:ext cx="7229" cy="4853"/>
            </a:xfrm>
            <a:prstGeom prst="roundRect">
              <a:avLst/>
            </a:prstGeom>
            <a:solidFill>
              <a:srgbClr val="333333">
                <a:alpha val="65999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92D050"/>
                </a:solidFill>
              </a:endParaRPr>
            </a:p>
          </p:txBody>
        </p:sp>
        <p:pic>
          <p:nvPicPr>
            <p:cNvPr id="1038" name="Picture 14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01" y="1843"/>
              <a:ext cx="7229" cy="4861"/>
            </a:xfrm>
            <a:prstGeom prst="round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Прямоугольник 18"/>
          <p:cNvSpPr/>
          <p:nvPr/>
        </p:nvSpPr>
        <p:spPr>
          <a:xfrm>
            <a:off x="7850459" y="5974915"/>
            <a:ext cx="48842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7550" marR="976630" algn="ctr">
              <a:spcBef>
                <a:spcPts val="1390"/>
              </a:spcBef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Волк</a:t>
            </a:r>
            <a:r>
              <a:rPr lang="ru-RU" sz="2400" b="1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b="1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семеро</a:t>
            </a:r>
            <a:r>
              <a:rPr lang="ru-RU" sz="2400" b="1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козлят</a:t>
            </a:r>
            <a:endParaRPr lang="ru-RU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018370" y="211873"/>
            <a:ext cx="7861609" cy="5847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какие сказки превратились пуговицы?</a:t>
            </a:r>
          </a:p>
        </p:txBody>
      </p:sp>
      <p:pic>
        <p:nvPicPr>
          <p:cNvPr id="20" name="Picture 6" descr="https://sun9-5.userapi.com/impg/NINYAm8KwLZgi891jSBO1SYrfELAov13YiQYwg/55m_CAbUJoI.jpg?size=1280x960&amp;quality=95&amp;sign=e10a8ea5e19a6dd1aeb3a3ace0e8d848&amp;type=album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0920" y="1333635"/>
            <a:ext cx="3413043" cy="2521728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Group 2"/>
          <p:cNvGrpSpPr>
            <a:grpSpLocks/>
          </p:cNvGrpSpPr>
          <p:nvPr/>
        </p:nvGrpSpPr>
        <p:grpSpPr bwMode="auto">
          <a:xfrm>
            <a:off x="4242602" y="4083080"/>
            <a:ext cx="3768417" cy="2553554"/>
            <a:chOff x="736" y="636"/>
            <a:chExt cx="6619" cy="4499"/>
          </a:xfrm>
        </p:grpSpPr>
        <p:sp>
          <p:nvSpPr>
            <p:cNvPr id="23" name="Rectangle 3"/>
            <p:cNvSpPr>
              <a:spLocks noChangeArrowheads="1"/>
            </p:cNvSpPr>
            <p:nvPr/>
          </p:nvSpPr>
          <p:spPr bwMode="auto">
            <a:xfrm>
              <a:off x="891" y="790"/>
              <a:ext cx="6463" cy="4344"/>
            </a:xfrm>
            <a:prstGeom prst="roundRect">
              <a:avLst/>
            </a:prstGeom>
            <a:solidFill>
              <a:srgbClr val="333333">
                <a:alpha val="65999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24" name="Picture 4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6" y="635"/>
              <a:ext cx="6463" cy="4343"/>
            </a:xfrm>
            <a:prstGeom prst="round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4282906" y="6160908"/>
            <a:ext cx="390127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spc="-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Лягушка путешественница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912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19454" y="449169"/>
            <a:ext cx="7527073" cy="5847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«Математические куклы»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19454" y="1204333"/>
            <a:ext cx="75270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«Составь условие задачи и реши её»</a:t>
            </a:r>
            <a:endParaRPr lang="ru-RU" sz="2400" dirty="0"/>
          </a:p>
        </p:txBody>
      </p:sp>
      <p:pic>
        <p:nvPicPr>
          <p:cNvPr id="1028" name="Picture 4" descr="https://sun9-4.userapi.com/impg/zrQp1Vc3ay3uNetZMPb6JxREbpqWn3KJmNhQUg/Ayu7uYOZ8x0.jpg?size=1280x960&amp;quality=95&amp;sign=4aebd56342746569a94f1321e8f28a47&amp;type=album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56556" y="1836387"/>
            <a:ext cx="5277701" cy="3958276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un9-30.userapi.com/impg/rExT4UDfiXZBEADMj8u65b1wUxowlX16l1MYhQ/CsdZnyICJmI.jpg?size=1280x960&amp;quality=95&amp;sign=a8b03d57345b793fa1fa53b0cb37b2d1&amp;type=album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1113" y="2598641"/>
            <a:ext cx="5277701" cy="3958276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38868" y="348361"/>
            <a:ext cx="9311269" cy="5847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музыкальным руководителем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91416" y="4497692"/>
            <a:ext cx="457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«Весёлый танец с пуговицей»</a:t>
            </a:r>
          </a:p>
        </p:txBody>
      </p:sp>
      <p:pic>
        <p:nvPicPr>
          <p:cNvPr id="5126" name="Picture 6" descr="https://sun9-57.userapi.com/impg/-JqymMAMk53s9NShvovVHNdrcA_lDLeYh6e6CA/_jrhqhgmTME.jpg?size=813x1080&amp;quality=95&amp;sign=3595335cafa9cc644b4411cf8f5b5662&amp;type=albu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820" y="1891029"/>
            <a:ext cx="3243596" cy="4476317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s://sun9-3.userapi.com/impg/vHxkDdzVt911-KH-3oCi889_qstljVmPk_au6A/UJJll8yRJ1s.jpg?size=813x1080&amp;quality=95&amp;sign=f5fbbaa1100b308e8b05500d4bfb8639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4252" y="1795422"/>
            <a:ext cx="3300620" cy="4571924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s://sun9-75.userapi.com/impg/9WyQf-eNEFIYpE5m5y2q_GeNmrN8wpx6ytHYLQ/TwC1sQWABsA.jpg?size=813x1080&amp;quality=95&amp;sign=fb84b5e44bcce47085cd5b4e57930fff&amp;type=album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35471" y="1308692"/>
            <a:ext cx="2384726" cy="3189000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5193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9387" y="234177"/>
            <a:ext cx="11257808" cy="5847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«Взаимодействие с инструктором по физической культуре»</a:t>
            </a:r>
            <a:endParaRPr lang="ru-RU" sz="32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2662" y="3176926"/>
            <a:ext cx="50787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ea typeface="Tahoma" pitchFamily="34" charset="0"/>
                <a:cs typeface="Times New Roman" panose="02020603050405020304" pitchFamily="18" charset="0"/>
              </a:rPr>
              <a:t>«Удержи  мяч на пуговице и передай другу»</a:t>
            </a:r>
            <a:endParaRPr lang="ru-RU" sz="20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75813" y="3527091"/>
            <a:ext cx="43107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ea typeface="Tahoma" pitchFamily="34" charset="0"/>
                <a:cs typeface="Times New Roman" panose="02020603050405020304" pitchFamily="18" charset="0"/>
              </a:rPr>
              <a:t>«Кто быстрее передаст пуговицу»</a:t>
            </a:r>
            <a:endParaRPr lang="ru-RU" sz="20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sun9-49.userapi.com/impg/a7xSGTbufuKBI5Lckky4bz5fhKXshMDIL6PyXg/WhlLIQS4yNw.jpg?size=1280x720&amp;quality=95&amp;sign=b70af6e0b1fed2ad51f05694095b5542&amp;type=album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0933" y="1044006"/>
            <a:ext cx="3208583" cy="2109615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sun9-37.userapi.com/impg/mPY_KVlqakJyfHNUrPX-N-SMzhnowOj6HO-k4Q/twK9IXB-SDc.jpg?size=1280x960&amp;quality=95&amp;sign=27b275204c92e1e7216ccbfd64934d69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7144" y="4056792"/>
            <a:ext cx="3062523" cy="2489481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sun9-37.userapi.com/impg/_sWRNMEYuil5EgXJ2zXnp78RuvvJCWvHUZGCDw/0tp7U9f6dD4.jpg?size=607x1080&amp;quality=95&amp;sign=4f62b19f80d187cf162c523c17977da8&amp;type=album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28799" y="3741578"/>
            <a:ext cx="2244438" cy="2882245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sun9-47.userapi.com/impg/r0FMXdTksd_h4n_N_OUw6MkV36On4uIngY-cBg/oHXJRhd6zlQ.jpg?size=1280x960&amp;quality=95&amp;sign=3add594e3acce136d70f5e1a1754b376&amp;type=album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73018" y="1175655"/>
            <a:ext cx="3226649" cy="2221845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4955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75321" y="4672835"/>
            <a:ext cx="4095712" cy="1973954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66335" y="1548103"/>
            <a:ext cx="2101077" cy="2773766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2506550" y="211211"/>
            <a:ext cx="6816437" cy="691376"/>
          </a:xfrm>
          <a:solidFill>
            <a:schemeClr val="accent4">
              <a:lumMod val="40000"/>
              <a:lumOff val="60000"/>
            </a:schemeClr>
          </a:solidFill>
          <a:ln w="28575"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родителями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93294" y="1059803"/>
            <a:ext cx="42597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«Подбери листья к дереву» </a:t>
            </a:r>
            <a:endParaRPr kumimoji="0" lang="ru-RU" sz="2000" b="0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237C729-5767-4E3C-BAE1-1DE5D3271DA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043" y="4250031"/>
            <a:ext cx="2243162" cy="2212876"/>
          </a:xfrm>
          <a:prstGeom prst="rect">
            <a:avLst/>
          </a:prstGeom>
          <a:ln>
            <a:solidFill>
              <a:schemeClr val="accent1"/>
            </a:solidFill>
          </a:ln>
          <a:effectLst>
            <a:softEdge rad="1270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E05C4A4-8DA9-4B85-B066-9208431423A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815" y="1907881"/>
            <a:ext cx="2283618" cy="2329975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412595" y="1895707"/>
            <a:ext cx="2364059" cy="4602777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9021337" y="1040272"/>
            <a:ext cx="30814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«Шумовые музыкальные инструменты из пуговиц (маракас)» </a:t>
            </a:r>
            <a:endParaRPr lang="ru-RU" sz="20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 descr="C:\Users\Татьяна\Desktop\Карты ЗПР\IMG_20220224_091938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40108" y="3095195"/>
            <a:ext cx="3081454" cy="3185902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211873" y="1292946"/>
            <a:ext cx="33007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«Пуговичная фантазия»</a:t>
            </a:r>
            <a:endParaRPr kumimoji="0" lang="ru-RU" sz="20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748513600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986</TotalTime>
  <Words>309</Words>
  <Application>Microsoft Office PowerPoint</Application>
  <PresentationFormat>Широкоэкранный</PresentationFormat>
  <Paragraphs>56</Paragraphs>
  <Slides>10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Calibri</vt:lpstr>
      <vt:lpstr>Century Gothic</vt:lpstr>
      <vt:lpstr>Tahoma</vt:lpstr>
      <vt:lpstr>Times New Roman</vt:lpstr>
      <vt:lpstr>Wingdings 3</vt:lpstr>
      <vt:lpstr>Сектор</vt:lpstr>
      <vt:lpstr>Слайд</vt:lpstr>
      <vt:lpstr> Подготовили: Учитель-дефектолог: Володенкова Людмила Геннадьевна Учитель-дефектолог: Панина Татьяна Алексеевна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OLEG</dc:creator>
  <cp:lastModifiedBy>OLEG</cp:lastModifiedBy>
  <cp:revision>113</cp:revision>
  <dcterms:created xsi:type="dcterms:W3CDTF">2023-04-08T16:34:23Z</dcterms:created>
  <dcterms:modified xsi:type="dcterms:W3CDTF">2023-05-01T11:38:42Z</dcterms:modified>
</cp:coreProperties>
</file>