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8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/>
              <a:t>Развивающая предметно – пространственная среда в ДОУ-как условие реализации ФГОС ДО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373216"/>
            <a:ext cx="8136904" cy="17526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Подготовил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  <a:r>
              <a:rPr lang="ru-RU" sz="2400" dirty="0" smtClean="0">
                <a:solidFill>
                  <a:schemeClr val="tx1"/>
                </a:solidFill>
              </a:rPr>
              <a:t> воспитатель 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Ананьева Наталья Васильевна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116632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казённое дошкольное образовательное учреждение «</a:t>
            </a:r>
            <a:r>
              <a:rPr lang="ru-RU" dirty="0"/>
              <a:t>Д</a:t>
            </a:r>
            <a:r>
              <a:rPr lang="ru-RU" dirty="0" smtClean="0"/>
              <a:t>етский сад</a:t>
            </a:r>
            <a:r>
              <a:rPr lang="en-US" dirty="0" smtClean="0"/>
              <a:t> </a:t>
            </a:r>
            <a:r>
              <a:rPr lang="ru-RU" dirty="0" smtClean="0"/>
              <a:t>№196 город Новосибирск»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989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323528" y="1481328"/>
            <a:ext cx="8496944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400" dirty="0"/>
              <a:t>Построение вариативного развивающего образования (возможность свободного выбора детьми материалов, видов активности, участников совместной деятельности</a:t>
            </a:r>
            <a:r>
              <a:rPr lang="ru-RU" sz="2400" dirty="0" smtClean="0"/>
              <a:t>; свободу </a:t>
            </a:r>
            <a:r>
              <a:rPr lang="ru-RU" sz="2400" dirty="0"/>
              <a:t>в выражении </a:t>
            </a:r>
            <a:r>
              <a:rPr lang="ru-RU" sz="2400" dirty="0" smtClean="0"/>
              <a:t>своих чувств </a:t>
            </a:r>
            <a:r>
              <a:rPr lang="ru-RU" sz="2400" dirty="0"/>
              <a:t>и мыслей; </a:t>
            </a:r>
            <a:r>
              <a:rPr lang="ru-RU" sz="2400" dirty="0" smtClean="0"/>
              <a:t>уединения).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573016"/>
            <a:ext cx="4038600" cy="30289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effectLst/>
              </a:rPr>
              <a:t>РППС должна обеспечивать и </a:t>
            </a:r>
            <a:r>
              <a:rPr lang="ru-RU" sz="3200" dirty="0" smtClean="0">
                <a:effectLst/>
              </a:rPr>
              <a:t>гарантировать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668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323528" y="1481328"/>
            <a:ext cx="4172272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400" dirty="0"/>
              <a:t>Открытость дошкольного образования и вовлечение родителей </a:t>
            </a:r>
            <a:r>
              <a:rPr lang="ru-RU" sz="2400" dirty="0" smtClean="0"/>
              <a:t>  (</a:t>
            </a:r>
            <a:r>
              <a:rPr lang="ru-RU" sz="2400" dirty="0"/>
              <a:t>в непосредственно образовательную деятельность; в поддержке по вопросам образования, воспитания детей, охране и укреплении здоровья</a:t>
            </a:r>
            <a:r>
              <a:rPr lang="ru-RU" sz="2400" dirty="0" smtClean="0"/>
              <a:t>).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48200" y="1724819"/>
            <a:ext cx="4038600" cy="4038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effectLst/>
              </a:rPr>
              <a:t>РППС должна обеспечивать и гарантировать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1984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683568" y="1484784"/>
            <a:ext cx="829649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400" dirty="0"/>
              <a:t>Равные условия (учет возрастных особенностей детей; учет национально-культурных климатических условий, в которых осуществляется образовательная деятельность; необходимые условия </a:t>
            </a:r>
            <a:r>
              <a:rPr lang="ru-RU" sz="2400" dirty="0" smtClean="0"/>
              <a:t>   в </a:t>
            </a:r>
            <a:r>
              <a:rPr lang="ru-RU" sz="2400" dirty="0"/>
              <a:t>случае организации инклюзивного образования</a:t>
            </a:r>
            <a:r>
              <a:rPr lang="ru-RU" sz="2400" dirty="0" smtClean="0"/>
              <a:t>).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429000"/>
            <a:ext cx="4326632" cy="324497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effectLst/>
              </a:rPr>
              <a:t>РППС должна обеспечивать и гарантировать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9426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/>
          <a:lstStyle/>
          <a:p>
            <a:pPr marL="109728" indent="0">
              <a:buNone/>
            </a:pPr>
            <a:r>
              <a:rPr lang="ru-RU" dirty="0"/>
              <a:t>Моделирование ППС в групповых помещениях:</a:t>
            </a:r>
          </a:p>
          <a:p>
            <a:pPr marL="109728" indent="0">
              <a:buNone/>
            </a:pPr>
            <a:r>
              <a:rPr lang="ru-RU" smtClean="0"/>
              <a:t>-пространственное </a:t>
            </a:r>
            <a:r>
              <a:rPr lang="ru-RU" dirty="0"/>
              <a:t>моделирование ППС</a:t>
            </a:r>
          </a:p>
          <a:p>
            <a:pPr marL="109728" indent="0">
              <a:buNone/>
            </a:pPr>
            <a:r>
              <a:rPr lang="ru-RU" dirty="0"/>
              <a:t>-временное моделирование ППС</a:t>
            </a:r>
          </a:p>
          <a:p>
            <a:pPr marL="109728" indent="0">
              <a:buNone/>
            </a:pPr>
            <a:r>
              <a:rPr lang="ru-RU" dirty="0"/>
              <a:t>-предметное моделирование ППС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effectLst/>
              </a:rPr>
              <a:t>Проектирование РППС ДОУ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4065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109728" indent="0">
              <a:buNone/>
            </a:pPr>
            <a:r>
              <a:rPr lang="ru-RU" dirty="0"/>
              <a:t>- Среда должна выполнять образовательную, развивающую, воспитывающую, стимулирующую, организационную, коммуникативную функции. Но самое главное – она должна работать на развитие самостоятельности ребенка.</a:t>
            </a:r>
          </a:p>
          <a:p>
            <a:pPr marL="109728" indent="0">
              <a:buNone/>
            </a:pPr>
            <a:r>
              <a:rPr lang="ru-RU" dirty="0"/>
              <a:t>- Необходимо гибкое и вариативное использование пространства. Среда должна служить удовлетворению потребностей и интересов ребенка.</a:t>
            </a:r>
          </a:p>
          <a:p>
            <a:pPr marL="109728" indent="0">
              <a:buNone/>
            </a:pPr>
            <a:r>
              <a:rPr lang="ru-RU" dirty="0"/>
              <a:t>- Форма и дизайн предметов ориентированы на безопасность и возраст детей.</a:t>
            </a:r>
          </a:p>
          <a:p>
            <a:pPr marL="109728" indent="0">
              <a:buNone/>
            </a:pPr>
            <a:r>
              <a:rPr lang="ru-RU" dirty="0"/>
              <a:t>- Элементы декора должны быть легко сменяемы.</a:t>
            </a:r>
          </a:p>
          <a:p>
            <a:pPr marL="109728" indent="0">
              <a:buNone/>
            </a:pPr>
            <a:r>
              <a:rPr lang="ru-RU" dirty="0"/>
              <a:t>- В каждой группе необходимо предусмотреть место для детской экспериментальной деятельности.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effectLst/>
              </a:rPr>
              <a:t>Создавая предметно-развивающую среду необходимо помнить</a:t>
            </a:r>
            <a:r>
              <a:rPr lang="ru-RU" sz="2800" dirty="0" smtClean="0">
                <a:effectLst/>
              </a:rPr>
              <a:t>: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1072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404664"/>
            <a:ext cx="8723312" cy="5602627"/>
          </a:xfrm>
        </p:spPr>
        <p:txBody>
          <a:bodyPr>
            <a:normAutofit fontScale="77500" lnSpcReduction="20000"/>
          </a:bodyPr>
          <a:lstStyle/>
          <a:p>
            <a:pPr marL="109728" indent="0">
              <a:buNone/>
            </a:pPr>
            <a:r>
              <a:rPr lang="ru-RU" dirty="0"/>
              <a:t>- Организуя предметную среду в группе необходимо учитывать закономерности психического развития детей, показатели их здоровья, психофизиологические и коммуникативные особенности, уровень речевого развития.</a:t>
            </a:r>
          </a:p>
          <a:p>
            <a:pPr marL="109728" indent="0">
              <a:buNone/>
            </a:pPr>
            <a:r>
              <a:rPr lang="ru-RU" dirty="0"/>
              <a:t>- Цветовая палитра должна быть представлена теплыми, пастельными тонами.</a:t>
            </a:r>
          </a:p>
          <a:p>
            <a:pPr marL="109728" indent="0">
              <a:buNone/>
            </a:pPr>
            <a:r>
              <a:rPr lang="ru-RU" dirty="0"/>
              <a:t>-При создании развивающего пространства в группе необходимо учитывать ведущую роль игровой деятельности.</a:t>
            </a:r>
          </a:p>
          <a:p>
            <a:pPr marL="109728" indent="0">
              <a:buNone/>
            </a:pPr>
            <a:r>
              <a:rPr lang="ru-RU" dirty="0"/>
              <a:t>- Предметно-развивающая среда должна меняться в зависимости от возрастных особенностей детей, образовательной программы.</a:t>
            </a:r>
          </a:p>
          <a:p>
            <a:pPr marL="109728" indent="0">
              <a:buNone/>
            </a:pPr>
            <a:r>
              <a:rPr lang="ru-RU" dirty="0"/>
              <a:t>- Создавая предметно-развивающую среду любой возрастной группы в ДОУ, необходимо учитывать психологические основы конструктивного взаимодействия участников </a:t>
            </a:r>
            <a:r>
              <a:rPr lang="ru-RU" dirty="0" err="1"/>
              <a:t>воспитательно</a:t>
            </a:r>
            <a:r>
              <a:rPr lang="ru-RU" dirty="0"/>
              <a:t>-образовательного процесса, дизайн и эргономику современной среды ДОУ и психологические особенности возрастной группы.</a:t>
            </a:r>
          </a:p>
          <a:p>
            <a:pPr marL="109728" indent="0">
              <a:buNone/>
            </a:pPr>
            <a:r>
              <a:rPr lang="ru-RU" dirty="0"/>
              <a:t>- Интеграция образовательных областей в процессе организации комплексной предметно-развивающей и игровой среды детского сада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907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91269"/>
            <a:ext cx="8229600" cy="4525963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C00000"/>
                </a:solidFill>
              </a:rPr>
              <a:t>Развивающая </a:t>
            </a:r>
            <a:r>
              <a:rPr lang="ru-RU" b="1" dirty="0">
                <a:solidFill>
                  <a:srgbClr val="C00000"/>
                </a:solidFill>
              </a:rPr>
              <a:t>предметно-пространственная среда </a:t>
            </a:r>
            <a:r>
              <a:rPr lang="ru-RU" dirty="0"/>
              <a:t>– это часть образовательной среды, представленная специально организованным пространством (помещениями, участками), материалами, оборудованием и инвентарем для развития ребенка дошкольного возраста в соответствии с особенностями каждого возрастного этапа, охраны и укрепления их здоровья, учета особенностей и коррекции недостатков их развития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425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dirty="0" smtClean="0"/>
              <a:t>	Достижение </a:t>
            </a:r>
            <a:r>
              <a:rPr lang="ru-RU" dirty="0"/>
              <a:t>современного качества дошкольного образования, его соответствия актуальным и перспективным потребностям личности, общества и государства на основе организации информационно-методических, материально-технических, организационно-содержательных баз для развития личностных качеств (активности, инициативности и </a:t>
            </a:r>
            <a:r>
              <a:rPr lang="ru-RU" dirty="0" err="1"/>
              <a:t>т.д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effectLst/>
              </a:rPr>
              <a:t>Цель организации РППС </a:t>
            </a:r>
            <a:r>
              <a:rPr lang="ru-RU" sz="3200" dirty="0" smtClean="0">
                <a:effectLst/>
              </a:rPr>
              <a:t>ДОО</a:t>
            </a:r>
            <a:endParaRPr lang="ru-RU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4597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dirty="0"/>
              <a:t>- Изучить состояние проблемы построения РППС ,</a:t>
            </a:r>
          </a:p>
          <a:p>
            <a:pPr marL="109728" indent="0">
              <a:buNone/>
            </a:pPr>
            <a:r>
              <a:rPr lang="ru-RU" dirty="0"/>
              <a:t>- Познакомиться с требованиями к предметно-развивающей среде, изложенными в ФГОС к условиям реализации ДО,</a:t>
            </a:r>
          </a:p>
          <a:p>
            <a:pPr marL="109728" indent="0">
              <a:buNone/>
            </a:pPr>
            <a:r>
              <a:rPr lang="ru-RU" dirty="0"/>
              <a:t>- Проанализировать условия развивающей предметно-пространственной среды в ДОУ,</a:t>
            </a:r>
          </a:p>
          <a:p>
            <a:pPr marL="109728" indent="0">
              <a:buNone/>
            </a:pPr>
            <a:r>
              <a:rPr lang="ru-RU" dirty="0"/>
              <a:t>- Обновить РППС в группах в соответствии с требованиями ФГОС </a:t>
            </a:r>
            <a:r>
              <a:rPr lang="ru-RU" dirty="0" smtClean="0"/>
              <a:t>ДО.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effectLst/>
              </a:rPr>
              <a:t>Задачи</a:t>
            </a:r>
            <a:r>
              <a:rPr lang="ru-RU" dirty="0">
                <a:effectLst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164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6579" y="980728"/>
            <a:ext cx="8733033" cy="5026563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трансформируемой: обеспечивать возможность изменений РППС в зависимости от образовательной ситуации; </a:t>
            </a:r>
          </a:p>
          <a:p>
            <a:r>
              <a:rPr lang="ru-RU" dirty="0"/>
              <a:t>доступной: обеспечивать свободный доступ воспитанников к играм, игрушкам пособиям, обеспечивающим все основные виды детской активности;</a:t>
            </a:r>
          </a:p>
          <a:p>
            <a:r>
              <a:rPr lang="ru-RU" dirty="0"/>
              <a:t> полифункциональной: обеспечивать возможность разнообразного использования составляющих РППС (детской мебели, мягких модулей, ширм, природных материалов) в разных видах детской активности;</a:t>
            </a:r>
          </a:p>
          <a:p>
            <a:r>
              <a:rPr lang="ru-RU" dirty="0"/>
              <a:t> безопасной: все элементы РППС должны соответствовать требованиям по обеспечению надежности и безопасности их использования;</a:t>
            </a:r>
          </a:p>
          <a:p>
            <a:r>
              <a:rPr lang="ru-RU" dirty="0"/>
              <a:t> вариативной: обеспечивать наличие различных пространств, периодическую сменяемость игрового материала, разнообразие игрушек;</a:t>
            </a:r>
          </a:p>
          <a:p>
            <a:r>
              <a:rPr lang="ru-RU" dirty="0"/>
              <a:t>  содержательной: включать средства обучения, материалы, инвентарь, оборудование, которые позволяют обеспечить игровую, познавательную, исследовательскую, двигательную и творческую активность детей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effectLst/>
              </a:rPr>
              <a:t>РППС должна быть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4830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481328"/>
            <a:ext cx="8712968" cy="475598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Для детей третьего года жизни образовательное пространство должно предоставлять необходимые </a:t>
            </a:r>
            <a:r>
              <a:rPr lang="ru-RU" dirty="0"/>
              <a:t> </a:t>
            </a:r>
            <a:r>
              <a:rPr lang="ru-RU" dirty="0" smtClean="0"/>
              <a:t> и </a:t>
            </a:r>
            <a:r>
              <a:rPr lang="ru-RU" dirty="0"/>
              <a:t>достаточные возможности для движения, предметной и игровой деятельности с разными материалами.</a:t>
            </a:r>
          </a:p>
          <a:p>
            <a:r>
              <a:rPr lang="ru-RU" dirty="0"/>
              <a:t>На четвертом году жизни ребенку необходим развернутый центр сюжетно-ролевых игр с яркими особенностями атрибутов, дети стремятся быть похожими на взрослых.</a:t>
            </a:r>
          </a:p>
          <a:p>
            <a:r>
              <a:rPr lang="ru-RU" dirty="0"/>
              <a:t>В среднем и старшем дошкольном возрасте проявляется потребность в игре со сверстниками, создании своего мира игры. Необходимым становится удовлетворение потребности в познавательно-исследовательской деятельности, которая является основой формирования предпосылок учебной деятельности.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effectLst/>
              </a:rPr>
              <a:t>При организации РППС в ДОУ важнейшим условием является учет возрастных особенностей и потребностей </a:t>
            </a:r>
            <a:r>
              <a:rPr lang="ru-RU" sz="2800" dirty="0" smtClean="0">
                <a:effectLst/>
              </a:rPr>
              <a:t>детей</a:t>
            </a:r>
            <a:endParaRPr lang="ru-RU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7398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Объект 1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7200" y="1724819"/>
            <a:ext cx="4038600" cy="4038600"/>
          </a:xfrm>
        </p:spPr>
      </p:pic>
      <p:pic>
        <p:nvPicPr>
          <p:cNvPr id="15" name="Объект 1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48200" y="1724819"/>
            <a:ext cx="4038600" cy="4038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effectLst/>
              </a:rPr>
              <a:t>Требования </a:t>
            </a:r>
            <a:r>
              <a:rPr lang="ru-RU" sz="3200" dirty="0">
                <a:effectLst/>
              </a:rPr>
              <a:t>к развивающей предметно-пространственной среде</a:t>
            </a:r>
            <a:br>
              <a:rPr lang="ru-RU" sz="3200" dirty="0">
                <a:effectLst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7250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67544" y="2492896"/>
            <a:ext cx="40386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400" dirty="0"/>
              <a:t>Охрану и укрепление физического и психического здоровья, эмоционального благополучия детей (уважение к их чувствам и потребностям</a:t>
            </a:r>
            <a:r>
              <a:rPr lang="ru-RU" sz="2400" dirty="0" smtClean="0"/>
              <a:t>).</a:t>
            </a: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48200" y="1724819"/>
            <a:ext cx="4038600" cy="4038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effectLst/>
              </a:rPr>
              <a:t>РППС должна обеспечивать и гарантировать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6398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572000" y="2060848"/>
            <a:ext cx="432048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400" dirty="0"/>
              <a:t>Максимальную реализацию образовательного потенциала пространства (организации, группы, территории, материалов, оборудования и инвентаря</a:t>
            </a:r>
            <a:r>
              <a:rPr lang="ru-RU" sz="2400" dirty="0" smtClean="0"/>
              <a:t>).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7544" y="1556792"/>
            <a:ext cx="4038600" cy="4038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effectLst/>
              </a:rPr>
              <a:t>РППС </a:t>
            </a:r>
            <a:r>
              <a:rPr lang="ru-RU" sz="3200" dirty="0">
                <a:effectLst/>
              </a:rPr>
              <a:t>должна обеспечивать и </a:t>
            </a:r>
            <a:r>
              <a:rPr lang="ru-RU" sz="3200" dirty="0" smtClean="0">
                <a:effectLst/>
              </a:rPr>
              <a:t>гарантировать</a:t>
            </a:r>
            <a:endParaRPr lang="ru-RU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8035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45</TotalTime>
  <Words>661</Words>
  <Application>Microsoft Office PowerPoint</Application>
  <PresentationFormat>Экран (4:3)</PresentationFormat>
  <Paragraphs>51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Развивающая предметно – пространственная среда в ДОУ-как условие реализации ФГОС ДО</vt:lpstr>
      <vt:lpstr>Презентация PowerPoint</vt:lpstr>
      <vt:lpstr>Цель организации РППС ДОО</vt:lpstr>
      <vt:lpstr>Задачи </vt:lpstr>
      <vt:lpstr>РППС должна быть</vt:lpstr>
      <vt:lpstr>При организации РППС в ДОУ важнейшим условием является учет возрастных особенностей и потребностей детей</vt:lpstr>
      <vt:lpstr>Требования к развивающей предметно-пространственной среде </vt:lpstr>
      <vt:lpstr>РППС должна обеспечивать и гарантировать</vt:lpstr>
      <vt:lpstr>РППС должна обеспечивать и гарантировать</vt:lpstr>
      <vt:lpstr>РППС должна обеспечивать и гарантировать</vt:lpstr>
      <vt:lpstr>РППС должна обеспечивать и гарантировать</vt:lpstr>
      <vt:lpstr>РППС должна обеспечивать и гарантировать</vt:lpstr>
      <vt:lpstr>Проектирование РППС ДОУ</vt:lpstr>
      <vt:lpstr>Создавая предметно-развивающую среду необходимо помнить: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Развивающая предметно – пространственная среда в ДОУ-как условие реализации ФГОС ДО</dc:title>
  <dc:creator>Любаня</dc:creator>
  <cp:lastModifiedBy>Любаня</cp:lastModifiedBy>
  <cp:revision>19</cp:revision>
  <dcterms:created xsi:type="dcterms:W3CDTF">2023-03-09T16:47:34Z</dcterms:created>
  <dcterms:modified xsi:type="dcterms:W3CDTF">2023-03-09T17:40:46Z</dcterms:modified>
</cp:coreProperties>
</file>