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57" r:id="rId4"/>
    <p:sldId id="258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2247B1C-65A0-40D6-AC80-32E33DA84E76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05841D3-728A-4495-B9AB-FA39A4A995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653136"/>
            <a:ext cx="6965245" cy="14401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dirty="0" smtClean="0"/>
              <a:t>              </a:t>
            </a:r>
            <a:r>
              <a:rPr lang="ru-RU" sz="2000" dirty="0" smtClean="0"/>
              <a:t>учитель-дефектолог </a:t>
            </a:r>
            <a:r>
              <a:rPr lang="ru-RU" sz="2000" dirty="0" err="1" smtClean="0"/>
              <a:t>Искакова</a:t>
            </a:r>
            <a:r>
              <a:rPr lang="ru-RU" sz="2000" dirty="0" smtClean="0"/>
              <a:t> М.А.</a:t>
            </a:r>
            <a:br>
              <a:rPr lang="ru-RU" sz="2000" dirty="0" smtClean="0"/>
            </a:br>
            <a:r>
              <a:rPr lang="ru-RU" sz="2000" dirty="0" smtClean="0"/>
              <a:t>                                  ГБДОУ № 39 Приморского р-на СПб</a:t>
            </a:r>
            <a:endParaRPr lang="ru-RU" sz="2000" dirty="0"/>
          </a:p>
        </p:txBody>
      </p:sp>
      <p:pic>
        <p:nvPicPr>
          <p:cNvPr id="7" name="Picture 2" descr="http://www.mnogomebel.ru/_mod_files/ce_images/articles_2009.1/artbig_detsad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836712"/>
            <a:ext cx="53435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31840" y="3717032"/>
            <a:ext cx="23886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</a:rPr>
              <a:t>Мебель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782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21824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Цель занятия:</a:t>
            </a:r>
            <a:br>
              <a:rPr lang="ru-RU" sz="4000" dirty="0" smtClean="0"/>
            </a:br>
            <a:r>
              <a:rPr lang="ru-RU" sz="3100" dirty="0" smtClean="0"/>
              <a:t>расширить обобщенные представления детей о мебели и ее назначении, об основных видах мебели ее частях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340768"/>
            <a:ext cx="5712179" cy="3919854"/>
          </a:xfrm>
        </p:spPr>
        <p:txBody>
          <a:bodyPr/>
          <a:lstStyle/>
          <a:p>
            <a:r>
              <a:rPr lang="ru-RU" i="1" dirty="0" smtClean="0"/>
              <a:t>  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8907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-учить понимать обобщающее слово мебель</a:t>
            </a:r>
          </a:p>
          <a:p>
            <a:r>
              <a:rPr lang="ru-RU" dirty="0" smtClean="0"/>
              <a:t>-расширять и активизировать словарь по данной теме</a:t>
            </a:r>
          </a:p>
          <a:p>
            <a:r>
              <a:rPr lang="ru-RU" dirty="0" smtClean="0"/>
              <a:t>-воспитывать бережное отношение к предметам домашнего обихода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06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</a:pPr>
            <a:r>
              <a:rPr lang="ru-RU" sz="2800" b="1" dirty="0">
                <a:solidFill>
                  <a:srgbClr val="003300"/>
                </a:solidFill>
                <a:latin typeface="Times New Roman"/>
                <a:ea typeface="+mn-ea"/>
                <a:cs typeface="+mn-cs"/>
              </a:rPr>
              <a:t>Днем спит на ней подушка,</a:t>
            </a:r>
            <a:br>
              <a:rPr lang="ru-RU" sz="2800" b="1" dirty="0">
                <a:solidFill>
                  <a:srgbClr val="003300"/>
                </a:solidFill>
                <a:latin typeface="Times New Roman"/>
                <a:ea typeface="+mn-ea"/>
                <a:cs typeface="+mn-cs"/>
              </a:rPr>
            </a:br>
            <a:r>
              <a:rPr lang="ru-RU" sz="2800" b="1" dirty="0">
                <a:solidFill>
                  <a:srgbClr val="003300"/>
                </a:solidFill>
                <a:latin typeface="Times New Roman"/>
                <a:ea typeface="+mn-ea"/>
                <a:cs typeface="+mn-cs"/>
              </a:rPr>
              <a:t>        А вечером Андрюшка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77666" y="301350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9705" y="2368334"/>
            <a:ext cx="4143953" cy="3105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431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Шкаф</a:t>
            </a:r>
            <a:endParaRPr lang="ru-RU" dirty="0"/>
          </a:p>
        </p:txBody>
      </p:sp>
      <p:pic>
        <p:nvPicPr>
          <p:cNvPr id="4" name="Picture 12" descr="0000699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38" r="17140"/>
          <a:stretch>
            <a:fillRect/>
          </a:stretch>
        </p:blipFill>
        <p:spPr bwMode="auto">
          <a:xfrm>
            <a:off x="2957875" y="2197100"/>
            <a:ext cx="3207613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02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</a:pPr>
            <a:r>
              <a:rPr lang="ru-RU" sz="2800" b="1" dirty="0">
                <a:solidFill>
                  <a:srgbClr val="003300"/>
                </a:solidFill>
                <a:latin typeface="Times New Roman"/>
                <a:ea typeface="+mn-ea"/>
                <a:cs typeface="+mn-cs"/>
              </a:rPr>
              <a:t>Под крышей ножки,</a:t>
            </a:r>
            <a:br>
              <a:rPr lang="ru-RU" sz="2800" b="1" dirty="0">
                <a:solidFill>
                  <a:srgbClr val="003300"/>
                </a:solidFill>
                <a:latin typeface="Times New Roman"/>
                <a:ea typeface="+mn-ea"/>
                <a:cs typeface="+mn-cs"/>
              </a:rPr>
            </a:br>
            <a:r>
              <a:rPr lang="ru-RU" sz="2800" b="1" dirty="0">
                <a:solidFill>
                  <a:srgbClr val="003300"/>
                </a:solidFill>
                <a:latin typeface="Times New Roman"/>
                <a:ea typeface="+mn-ea"/>
                <a:cs typeface="+mn-cs"/>
              </a:rPr>
              <a:t>              А на крыше суп да ложки</a:t>
            </a:r>
            <a:endParaRPr lang="ru-RU" dirty="0"/>
          </a:p>
        </p:txBody>
      </p:sp>
      <p:pic>
        <p:nvPicPr>
          <p:cNvPr id="4" name="Picture 2" descr="http://www.kupi-ekonom-mebel.ru/wp-content/uploads/2015/04/44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5231" y="2363788"/>
            <a:ext cx="415290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470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ru-RU" sz="2800" i="1" kern="0" dirty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+mn-cs"/>
              </a:rPr>
              <a:t>Как назвать одним словом: платяной шкаф, кровать, диван, книжный шкаф, стол?</a:t>
            </a:r>
            <a:endParaRPr lang="ru-RU" dirty="0"/>
          </a:p>
        </p:txBody>
      </p:sp>
      <p:pic>
        <p:nvPicPr>
          <p:cNvPr id="4" name="Picture 2" descr="http://4.bp.blogspot.com/-yNT3e2qhEiU/UJ9EkC7vUJI/AAAAAAAAAXs/NpNjDpb0Vws/s1600/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1338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4581128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3300"/>
                </a:solidFill>
                <a:latin typeface="Times New Roman"/>
              </a:rPr>
              <a:t>Мебель</a:t>
            </a:r>
            <a:endParaRPr lang="ru-RU" sz="2000" b="1" i="1" dirty="0">
              <a:solidFill>
                <a:srgbClr val="0033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7023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</TotalTime>
  <Words>63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              учитель-дефектолог Искакова М.А.                                   ГБДОУ № 39 Приморского р-на СПб</vt:lpstr>
      <vt:lpstr>Цель занятия: расширить обобщенные представления детей о мебели и ее назначении, об основных видах мебели ее частях</vt:lpstr>
      <vt:lpstr>Задачи:</vt:lpstr>
      <vt:lpstr>Днем спит на ней подушка,         А вечером Андрюшка</vt:lpstr>
      <vt:lpstr>Шкаф</vt:lpstr>
      <vt:lpstr>Под крышей ножки,               А на крыше суп да ложки</vt:lpstr>
      <vt:lpstr>Как назвать одним словом: платяной шкаф, кровать, диван, книжный шкаф, стол?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 учитель-дефектолог Искакова М.А.</dc:title>
  <dc:creator>Маха</dc:creator>
  <cp:lastModifiedBy>Маха</cp:lastModifiedBy>
  <cp:revision>4</cp:revision>
  <dcterms:created xsi:type="dcterms:W3CDTF">2023-05-01T05:56:09Z</dcterms:created>
  <dcterms:modified xsi:type="dcterms:W3CDTF">2023-05-01T06:30:37Z</dcterms:modified>
</cp:coreProperties>
</file>