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tihi.ru/pics/2016/02/18/11872.jpg"/>
          <p:cNvPicPr>
            <a:picLocks noChangeAspect="1" noChangeArrowheads="1"/>
          </p:cNvPicPr>
          <p:nvPr/>
        </p:nvPicPr>
        <p:blipFill>
          <a:blip r:embed="rId2"/>
          <a:srcRect l="20667" r="19302"/>
          <a:stretch>
            <a:fillRect/>
          </a:stretch>
        </p:blipFill>
        <p:spPr bwMode="auto">
          <a:xfrm>
            <a:off x="4786282" y="1420829"/>
            <a:ext cx="4357718" cy="54371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500042"/>
            <a:ext cx="6858048" cy="1470025"/>
          </a:xfrm>
        </p:spPr>
        <p:txBody>
          <a:bodyPr>
            <a:normAutofit/>
          </a:bodyPr>
          <a:lstStyle/>
          <a:p>
            <a:r>
              <a:rPr lang="ru-RU" sz="4000" cap="none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Константин Дмитриевич Ушинский</a:t>
            </a:r>
            <a:endParaRPr lang="ru-RU" sz="4000" cap="none" dirty="0">
              <a:ln w="127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929198"/>
            <a:ext cx="3643338" cy="1752600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Подготовили: студентки группы ПНК-2.1</a:t>
            </a:r>
          </a:p>
          <a:p>
            <a:r>
              <a:rPr lang="ru-RU" sz="2000" spc="50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Вайтюк</a:t>
            </a:r>
            <a:r>
              <a:rPr lang="ru-RU" sz="2000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Виктория,</a:t>
            </a:r>
          </a:p>
          <a:p>
            <a:r>
              <a:rPr lang="ru-RU" sz="2000" spc="50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Щебетова</a:t>
            </a:r>
            <a:r>
              <a:rPr lang="ru-RU" sz="2000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Виктория</a:t>
            </a:r>
            <a:endParaRPr lang="ru-RU" sz="2000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8.alamy.com/comp/J0AJB5/d0a3d188d0b8d0bdd181d18cd0bad0b8d0b9-d09a-d094-004-J0AJ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sun9-75.userapi.com/impf/c852120/v852120702/1e24f4/5L-HwA8VkIs.jpg?size=1276x893&amp;quality=96&amp;sign=5949dcfcb68b60f5c6d54469378eddb5&amp;type=album"/>
          <p:cNvPicPr>
            <a:picLocks noChangeAspect="1" noChangeArrowheads="1"/>
          </p:cNvPicPr>
          <p:nvPr/>
        </p:nvPicPr>
        <p:blipFill>
          <a:blip r:embed="rId2"/>
          <a:srcRect l="16667" r="18889"/>
          <a:stretch>
            <a:fillRect/>
          </a:stretch>
        </p:blipFill>
        <p:spPr bwMode="auto">
          <a:xfrm>
            <a:off x="357158" y="1285860"/>
            <a:ext cx="4643470" cy="50426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500042"/>
            <a:ext cx="8766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Константин Дмитриевич Ушинский </a:t>
            </a:r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(1823 – 1871 гг.) </a:t>
            </a:r>
            <a:endParaRPr lang="ru-RU" sz="2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hareslide.ru/img/thumbs/5a11aabb3429722d3a53df090b775121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ic.academic.ru/pictures/wiki/files/68/Demidov_Juridical_Lyceum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439335" cy="52149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285728"/>
            <a:ext cx="5749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Демидовский юридический лицей</a:t>
            </a:r>
            <a:endParaRPr lang="ru-RU" sz="2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get-mpic/5347553/img_id1331650428073496350.jpeg/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244" y="0"/>
            <a:ext cx="5050690" cy="4143380"/>
          </a:xfrm>
          <a:prstGeom prst="rect">
            <a:avLst/>
          </a:prstGeom>
          <a:noFill/>
        </p:spPr>
      </p:pic>
      <p:pic>
        <p:nvPicPr>
          <p:cNvPr id="17412" name="Picture 4" descr="https://upload.wikimedia.org/wikipedia/commons/6/62/%D0%92%D0%BE%D1%81%D0%BF%D0%B8%D1%82%D0%B0%D0%BD%D0%BD%D0%B8%D1%86%D1%8B_%D0%A1%D0%BC%D0%BE%D0%BB%D1%8C%D0%BD%D0%BE%D0%B3%D0%BE_%D0%B8%D0%BD%D1%81%D1%82%D0%B8%D1%82%D1%83%D1%82%D0%B0_%D0%B1%D0%BB%D0%B0%D0%B3%D0%BE%D1%80%D0%BE%D0%B4%D0%BD%D1%8B%D1%85_%D0%B4%D0%B5%D0%B2%D0%B8%D1%86_%D0%BD%D0%B0_%D1%83%D1%80%D0%BE%D0%BA%D0%B5_%D1%82%D0%B0%D0%BD%D1%86%D0%B5%D0%B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32105"/>
            <a:ext cx="3997687" cy="311162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sun9-75.userapi.com/impf/c852120/v852120702/1e24f4/5L-HwA8VkIs.jpg?size=1276x893&amp;quality=96&amp;sign=5949dcfcb68b60f5c6d54469378eddb5&amp;type=album"/>
          <p:cNvPicPr>
            <a:picLocks noChangeAspect="1" noChangeArrowheads="1"/>
          </p:cNvPicPr>
          <p:nvPr/>
        </p:nvPicPr>
        <p:blipFill>
          <a:blip r:embed="rId2"/>
          <a:srcRect l="19087" r="18564"/>
          <a:stretch>
            <a:fillRect/>
          </a:stretch>
        </p:blipFill>
        <p:spPr bwMode="auto">
          <a:xfrm>
            <a:off x="1357290" y="-26267"/>
            <a:ext cx="6133255" cy="688426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</TotalTime>
  <Words>25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Константин Дмитриевич Ушинский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Константин Дмитриевич Ушинский</dc:title>
  <dc:creator>я</dc:creator>
  <cp:lastModifiedBy>я</cp:lastModifiedBy>
  <cp:revision>6</cp:revision>
  <dcterms:created xsi:type="dcterms:W3CDTF">2023-04-26T11:44:57Z</dcterms:created>
  <dcterms:modified xsi:type="dcterms:W3CDTF">2023-04-26T12:32:48Z</dcterms:modified>
</cp:coreProperties>
</file>