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sldIdLst>
    <p:sldId id="256" r:id="rId2"/>
    <p:sldId id="272" r:id="rId3"/>
    <p:sldId id="263" r:id="rId4"/>
    <p:sldId id="259" r:id="rId5"/>
    <p:sldId id="264" r:id="rId6"/>
    <p:sldId id="269" r:id="rId7"/>
    <p:sldId id="266" r:id="rId8"/>
    <p:sldId id="273" r:id="rId9"/>
    <p:sldId id="275" r:id="rId10"/>
    <p:sldId id="274" r:id="rId11"/>
    <p:sldId id="267" r:id="rId12"/>
    <p:sldId id="276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84C"/>
    <a:srgbClr val="87030C"/>
    <a:srgbClr val="97F3DB"/>
    <a:srgbClr val="000099"/>
    <a:srgbClr val="4BBBD5"/>
    <a:srgbClr val="361B4D"/>
    <a:srgbClr val="FF99FF"/>
    <a:srgbClr val="003366"/>
    <a:srgbClr val="5EECC7"/>
    <a:srgbClr val="F8A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60"/>
  </p:normalViewPr>
  <p:slideViewPr>
    <p:cSldViewPr>
      <p:cViewPr>
        <p:scale>
          <a:sx n="82" d="100"/>
          <a:sy n="82" d="100"/>
        </p:scale>
        <p:origin x="-102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01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01.05.2023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5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772400" cy="2736304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ДЕТЯМ О ВОДЕ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204864"/>
            <a:ext cx="5328592" cy="2597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морях и реках обитает,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 часто по небу летает.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как наскучит ей летать,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землю падает опять.</a:t>
            </a:r>
            <a:endParaRPr lang="ru-RU" sz="2800" b="1" cap="all" dirty="0">
              <a:ln w="19050" cmpd="sng">
                <a:solidFill>
                  <a:srgbClr val="003366"/>
                </a:solidFill>
                <a:prstDash val="solid"/>
              </a:ln>
              <a:solidFill>
                <a:srgbClr val="F2584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0845" y="3503713"/>
            <a:ext cx="51724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морях и реках обитает,</a:t>
            </a:r>
            <a:b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часто по небу летает.</a:t>
            </a:r>
            <a:b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как наскучит ей летать,</a:t>
            </a:r>
            <a:b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cap="none" spc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землю падает опять.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412776"/>
            <a:ext cx="4889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КРУГОМ ВОДА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Зачем нужна вода человеку?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8302061" cy="6218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27576" y="980728"/>
            <a:ext cx="3816424" cy="557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Вечерком нашей водице,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Нужно будет потрудиться.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Ванну станем принимать,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Ножки, ручки отмывать.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мылом спинку мы потрем,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везде-везде найдем.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Нелегко воде бывает,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 дело свое она знает!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Знаем точно, что водица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не признает на лицах.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Кто красивым хочет стать,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должен уважать!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Трудолюбивая вода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95" y="1988840"/>
            <a:ext cx="4031413" cy="26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в природе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Отчего загрязняется вода?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1074444"/>
            <a:ext cx="8820472" cy="5599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vk.me/c624222/v624222107/2e14b/-V1JKLY4n20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755576" y="1052736"/>
            <a:ext cx="7704856" cy="4248472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115616" y="5373216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нужно уважать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Это должен каждый знать!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Совершенно не секрет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нам жизни нет!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умыться, ни напиться,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не сможем насладиться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природой, ни пейзажем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угаснет каждый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Любите и берегите воду!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9" b="31"/>
          <a:stretch>
            <a:fillRect/>
          </a:stretch>
        </p:blipFill>
        <p:spPr bwMode="auto">
          <a:xfrm>
            <a:off x="683568" y="1340768"/>
            <a:ext cx="3888432" cy="3888432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BBBD5"/>
            </a:solidFill>
            <a:miter lim="800000"/>
            <a:headEnd/>
            <a:tailEnd/>
          </a:ln>
          <a:effectLst>
            <a:glow rad="228600">
              <a:schemeClr val="tx1">
                <a:alpha val="40000"/>
              </a:schemeClr>
            </a:glow>
          </a:effectLst>
        </p:spPr>
      </p:pic>
      <p:pic>
        <p:nvPicPr>
          <p:cNvPr id="8" name="Picture 8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1944216" cy="42484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67544" y="5733256"/>
            <a:ext cx="3744416" cy="85169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Наша п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ланета </a:t>
            </a: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Земля</a:t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364088" y="5805264"/>
            <a:ext cx="3600400" cy="77968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Человек тоже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Круговорот воды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http://skachatkartinki.ru/img/picture/Aug/22/b8fadaab984577d783067781620012b7/2.jpg"/>
          <p:cNvPicPr>
            <a:picLocks noChangeAspect="1" noChangeArrowheads="1"/>
          </p:cNvPicPr>
          <p:nvPr/>
        </p:nvPicPr>
        <p:blipFill>
          <a:blip r:embed="rId2" cstate="print"/>
          <a:srcRect b="43"/>
          <a:stretch>
            <a:fillRect/>
          </a:stretch>
        </p:blipFill>
        <p:spPr bwMode="auto">
          <a:xfrm>
            <a:off x="323528" y="1196752"/>
            <a:ext cx="8644988" cy="53285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emts.qipru.users.photofile.ru/photo/semts.qipru/151006397/xlarge/168026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3816424" cy="2862318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980728"/>
            <a:ext cx="554461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Я воду в стакан из-под крана налил.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свет посмотрел - она очень прозрачна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Понюхал ее и немного отпил.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Нет вкуса, нет запаха. Все однозначно.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 в горном ключе если воду набрать,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вкус она будет совсем уж иной.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Словами, пожалуй, и не передать,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Как вкусно напиться водой ключевой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из-под крана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143" y="1988841"/>
            <a:ext cx="3778574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5"/>
          <a:stretch>
            <a:fillRect/>
          </a:stretch>
        </p:blipFill>
        <p:spPr bwMode="auto">
          <a:xfrm>
            <a:off x="251520" y="1052736"/>
            <a:ext cx="8640960" cy="561662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водоёмы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2843808" y="4221088"/>
            <a:ext cx="3744416" cy="2493509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7A7E4"/>
              </a:clrFrom>
              <a:clrTo>
                <a:srgbClr val="87A7E4">
                  <a:alpha val="0"/>
                </a:srgbClr>
              </a:clrTo>
            </a:clrChange>
            <a:lum contrast="20000"/>
          </a:blip>
          <a:srcRect b="68"/>
          <a:stretch>
            <a:fillRect/>
          </a:stretch>
        </p:blipFill>
        <p:spPr bwMode="auto">
          <a:xfrm>
            <a:off x="683569" y="1268760"/>
            <a:ext cx="3888432" cy="2592288"/>
          </a:xfrm>
          <a:prstGeom prst="roundRect">
            <a:avLst/>
          </a:prstGeom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Сравнение водоёмов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01" y="1628800"/>
            <a:ext cx="3863171" cy="2354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Какой бывает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572000" y="4797152"/>
            <a:ext cx="279648" cy="495672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3" y="1081167"/>
            <a:ext cx="8792094" cy="5776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Кому нужна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79" y="1072833"/>
            <a:ext cx="8776451" cy="5596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— природный дар</a:t>
            </a:r>
          </a:p>
        </p:txBody>
      </p:sp>
      <p:pic>
        <p:nvPicPr>
          <p:cNvPr id="7" name="Рисунок 6" descr="http://animalworld.com.ua/images/2012/March/Foto/Slonenok/elephant_swim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58244" cy="251270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://img.mota.ru/upload/wallpapers/2013/10/16/13/01/37738/vVsybmr4p8-1366x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834308" cy="23180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http://wallpoper.com/images/00/39/59/80/water-animals_0039598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1484784"/>
            <a:ext cx="3474268" cy="24628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4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93096"/>
            <a:ext cx="3456384" cy="2373205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https://im3-tub-ru.yandex.net/i?id=68e5d5d6c6d8ead536fae56625a55917&amp;n=33&amp;h=215&amp;w=453"/>
          <p:cNvPicPr/>
          <p:nvPr/>
        </p:nvPicPr>
        <p:blipFill>
          <a:blip r:embed="rId6" cstate="print"/>
          <a:srcRect r="53"/>
          <a:stretch>
            <a:fillRect/>
          </a:stretch>
        </p:blipFill>
        <p:spPr bwMode="auto">
          <a:xfrm>
            <a:off x="3131840" y="2492896"/>
            <a:ext cx="3096344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tx1">
                <a:lumMod val="85000"/>
                <a:lumOff val="1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739</TotalTime>
  <Words>82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ДЕТЯМ О ВОДЕ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Женя</cp:lastModifiedBy>
  <cp:revision>79</cp:revision>
  <dcterms:created xsi:type="dcterms:W3CDTF">2014-07-31T14:00:58Z</dcterms:created>
  <dcterms:modified xsi:type="dcterms:W3CDTF">2023-05-01T08:47:59Z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2225154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