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8" r:id="rId10"/>
    <p:sldId id="267" r:id="rId11"/>
    <p:sldId id="263" r:id="rId12"/>
    <p:sldId id="264" r:id="rId13"/>
    <p:sldId id="265" r:id="rId14"/>
    <p:sldId id="266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atnikstan.ru/culture/10portraits_dostoevsky/" TargetMode="External"/><Relationship Id="rId2" Type="http://schemas.openxmlformats.org/officeDocument/2006/relationships/hyperlink" Target="https://nsportal.ru/shkola/literatura/library/2020/12/08/urok-igra-sud-nad-raskolnikovy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08912" cy="4104456"/>
          </a:xfrm>
        </p:spPr>
        <p:txBody>
          <a:bodyPr>
            <a:norm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Ф.М.Достоевский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«Преступление и наказание»: нестандартные приёмы изучения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1008112"/>
          </a:xfr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Сумина Татьяна Викторовна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МКОУ Новотроицкая СОШ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53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«Ассоциации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4330824" cy="453650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i="1" dirty="0"/>
              <a:t>Почему в романе мало цвета? Какой цвет повторяется чаще всего? Как вы думаете почему?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Какие </a:t>
            </a:r>
            <a:r>
              <a:rPr lang="ru-RU" i="1" dirty="0"/>
              <a:t>возникают у вас ассоциации с желтым цветом ?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Под </a:t>
            </a:r>
            <a:r>
              <a:rPr lang="ru-RU" dirty="0"/>
              <a:t>какую музыку можно читать отрывки из романа «Преступление и наказание»?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52736"/>
            <a:ext cx="3901440" cy="2926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284984"/>
            <a:ext cx="3009900" cy="319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3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опорных (сюжетных) таблиц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1490116"/>
              </p:ext>
            </p:extLst>
          </p:nvPr>
        </p:nvGraphicFramePr>
        <p:xfrm>
          <a:off x="457200" y="1600200"/>
          <a:ext cx="8229600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Обыкновенные люди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Необыкновенные люди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«Материал, служащий единственно для зарождения себе подобных»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«Имеющие дар или талант сказать в среде своей новое слово»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Живут в послушании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Преступают закон во имя лучшего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могу заслуживать к себе сожаления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Их жизнь ничего не стоит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Могут ради идеи разрешить себе переступить через кровь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способны изменить своей участи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Соломон, Магомет, Наполеон меняли жизнь, разрушая старое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822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Сюжетная таблица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618614"/>
              </p:ext>
            </p:extLst>
          </p:nvPr>
        </p:nvGraphicFramePr>
        <p:xfrm>
          <a:off x="683568" y="836712"/>
          <a:ext cx="822960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1584176"/>
                <a:gridCol w="1152128"/>
                <a:gridCol w="1964824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Кто?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Когда?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Где?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Почему?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Раскольников Родион Романович, бывший студент юридического факультета Петербургского факультета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Совершил убийство старухи Алёны Ивановны и сестры её Лизаветы Ивановны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один из жарких июльских дней 1859 года 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Петербурге, в квартире Алёны Ивановны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Решил искоренить зло в лице старухи-процентщицы 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996952"/>
            <a:ext cx="4139952" cy="3577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22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«Кто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хочет стать литературоведом?»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1"/>
            <a:ext cx="8352928" cy="41330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знание содержания произведения, теоретико-литературных понятий, авторского замысла, художественных приёмов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выводятся на экран.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Четыре  варианта ответа.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набор подсказок ( помощь класса, спроси друга, 50/50)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4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 «Почувствуй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себя критиком»</a:t>
            </a:r>
            <a:r>
              <a:rPr lang="ru-RU" dirty="0"/>
              <a:t/>
            </a:r>
            <a:br>
              <a:rPr lang="ru-RU" dirty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«Преступление и наказание» в свете критики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70000" lnSpcReduction="20000"/>
          </a:bodyPr>
          <a:lstStyle/>
          <a:p>
            <a:pPr marL="0" indent="0" fontAlgn="base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Н. Н. Страхов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детально разобрал композиционное строение романа, а также образ главного героя и его теорию.</a:t>
            </a:r>
          </a:p>
          <a:p>
            <a:pPr marL="0" indent="0" fontAlgn="base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Д. И. Писарев –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детальный анализ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произведения.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Е. Л.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Марков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считал творение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автора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«одним из самых серьёзных, глубоких и оригинальных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fontAlgn="base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И. Ф.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Анненский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отмечал,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здесь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"впервые мысль Достоевского расправила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крылья«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Н. А.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Бердяев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писателе психолога, раскрывавшего подпольную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Д. Мережковский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задавался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вопросом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"Спасет ли пролитая кровь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В. Г.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Короленко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уверенно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"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Достоевский сыграл некоторую роль в идейной жизни молодого Короленко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5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600200"/>
            <a:ext cx="87129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Учитесь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читайте. Читайте книги серьезные. Жизнь сделает все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остальное. 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Ф.М.Достоевский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68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72084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 и интернет-источники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1.Крутецкая В.А. Русская литература в таблицах и схемах. 9-11 классы. – СПб.: Издательский Дом «Литера», 2010.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2.Татарова В.М. Поурочные разработки по русской литературе. 10 класс. II полугодие: методическое пособие, М.: Издательство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Владос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 2019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"/>
              </a:rPr>
              <a:t>https://nsportal.ru/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shkola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literatura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library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"/>
              </a:rPr>
              <a:t>/2020/12/08/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urok-igra-sud-nad-raskolnikovym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3"/>
              </a:rPr>
              <a:t>https://vatnikstan.ru/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culture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3"/>
              </a:rPr>
              <a:t>/10portraits_dostoevsky/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3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00200"/>
          </a:xfrm>
        </p:spPr>
        <p:txBody>
          <a:bodyPr>
            <a:normAutofit/>
          </a:bodyPr>
          <a:lstStyle/>
          <a:p>
            <a:r>
              <a:rPr lang="ru-RU" sz="31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- устный журнал 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Ф.М.Достоевский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писатель не для всех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?»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Короткие, ёмкие доступные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научные сообщения, которые чередуются диалогом основных ведущих журнала и наглядности (слайдов презентации) фрагментами научных и художественных фильмов. («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Ф.Достоевский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Между адом и раем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(эпизод о гражданской казни, о каторге)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30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Проблемные вопросы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1.Почему романы Достоевского называют болезненными? Правы те, кто так говорит?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Каким образом Достоевский разгадывает загадку русской души?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3.«Почему от квартиры Раскольникова до дома старухи-процентщицы не 730 шагов, отмеренных Достоевским?»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61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Защита проектов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 что чуть не расстреляли Достоевского?»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 обуздать свои страсти»: автор и его герои.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«Когда нет  ни вида, ни величия…» </a:t>
            </a:r>
          </a:p>
        </p:txBody>
      </p:sp>
    </p:spTree>
    <p:extLst>
      <p:ext uri="{BB962C8B-B14F-4D97-AF65-F5344CB8AC3E}">
        <p14:creationId xmlns:p14="http://schemas.microsoft.com/office/powerpoint/2010/main" val="75724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Анкета писателя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/>
              <a:t>Имя: </a:t>
            </a:r>
            <a:r>
              <a:rPr lang="ru-RU" dirty="0"/>
              <a:t>Фёдор</a:t>
            </a:r>
          </a:p>
          <a:p>
            <a:pPr marL="0" indent="0">
              <a:buNone/>
            </a:pPr>
            <a:r>
              <a:rPr lang="ru-RU" b="1" dirty="0"/>
              <a:t>Отчество: </a:t>
            </a:r>
            <a:r>
              <a:rPr lang="ru-RU" dirty="0"/>
              <a:t>Михайлович</a:t>
            </a:r>
          </a:p>
          <a:p>
            <a:pPr marL="0" indent="0">
              <a:buNone/>
            </a:pPr>
            <a:r>
              <a:rPr lang="ru-RU" b="1" dirty="0"/>
              <a:t>Фамилия: </a:t>
            </a:r>
            <a:r>
              <a:rPr lang="ru-RU" dirty="0"/>
              <a:t>Достоевский</a:t>
            </a:r>
          </a:p>
          <a:p>
            <a:pPr marL="0" indent="0">
              <a:buNone/>
            </a:pPr>
            <a:r>
              <a:rPr lang="ru-RU" b="1" dirty="0"/>
              <a:t>Дата рождения:</a:t>
            </a:r>
            <a:r>
              <a:rPr lang="ru-RU" dirty="0"/>
              <a:t> 11 ноября 1821 года</a:t>
            </a:r>
          </a:p>
          <a:p>
            <a:pPr marL="0" indent="0">
              <a:buNone/>
            </a:pPr>
            <a:r>
              <a:rPr lang="ru-RU" b="1" dirty="0"/>
              <a:t>Место рождения</a:t>
            </a:r>
            <a:r>
              <a:rPr lang="ru-RU" dirty="0"/>
              <a:t>: Москва</a:t>
            </a:r>
          </a:p>
          <a:p>
            <a:pPr marL="0" indent="0">
              <a:buNone/>
            </a:pPr>
            <a:r>
              <a:rPr lang="ru-RU" b="1" dirty="0" smtClean="0"/>
              <a:t>Внешность:</a:t>
            </a:r>
          </a:p>
          <a:p>
            <a:pPr marL="0" indent="0">
              <a:buNone/>
            </a:pPr>
            <a:r>
              <a:rPr lang="ru-RU" b="1" dirty="0" smtClean="0"/>
              <a:t>Семья:</a:t>
            </a:r>
          </a:p>
          <a:p>
            <a:pPr marL="0" indent="0">
              <a:buNone/>
            </a:pPr>
            <a:r>
              <a:rPr lang="ru-RU" b="1" dirty="0" smtClean="0"/>
              <a:t>Образование:</a:t>
            </a:r>
          </a:p>
          <a:p>
            <a:pPr marL="0" indent="0">
              <a:buNone/>
            </a:pPr>
            <a:r>
              <a:rPr lang="ru-RU" b="1" dirty="0" smtClean="0"/>
              <a:t>Профессия:</a:t>
            </a:r>
          </a:p>
          <a:p>
            <a:pPr marL="0" indent="0">
              <a:buNone/>
            </a:pPr>
            <a:r>
              <a:rPr lang="ru-RU" b="1" dirty="0" smtClean="0"/>
              <a:t>Литературное течение:</a:t>
            </a:r>
          </a:p>
          <a:p>
            <a:pPr marL="0" indent="0">
              <a:buNone/>
            </a:pPr>
            <a:r>
              <a:rPr lang="ru-RU" b="1" dirty="0" smtClean="0"/>
              <a:t>Произведения:</a:t>
            </a:r>
          </a:p>
          <a:p>
            <a:pPr marL="0" indent="0">
              <a:buNone/>
            </a:pPr>
            <a:r>
              <a:rPr lang="ru-RU" b="1" dirty="0" smtClean="0"/>
              <a:t>Основные темы творчества:</a:t>
            </a:r>
          </a:p>
          <a:p>
            <a:pPr marL="0" indent="0">
              <a:buNone/>
            </a:pPr>
            <a:r>
              <a:rPr lang="ru-RU" b="1" dirty="0" smtClean="0"/>
              <a:t>Проблемы:</a:t>
            </a:r>
          </a:p>
          <a:p>
            <a:pPr marL="0" indent="0">
              <a:buNone/>
            </a:pPr>
            <a:r>
              <a:rPr lang="ru-RU" b="1" dirty="0" smtClean="0"/>
              <a:t>Интересные факты:</a:t>
            </a:r>
            <a:r>
              <a:rPr lang="ru-RU" b="1" dirty="0"/>
              <a:t> </a:t>
            </a:r>
            <a:r>
              <a:rPr lang="ru-RU" dirty="0"/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996952"/>
            <a:ext cx="517616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3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вера в Бога, христианство и вседозволенность, Христос и истина, смирение и бунт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Интересные факты: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В 16 лет будущий писатель поступил в Инженерное училище, так как отец считал, что литература никогда не сможет его прокормить. Как показала практика, он очень, очень сильно ошибся.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различных лауреатов Нобелевской премии по литературе утверждали, что творчество Достоевского оказало на них большое влияние.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85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Портретная галерея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4744"/>
            <a:ext cx="2886993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3922694" cy="54182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087" y="1412776"/>
            <a:ext cx="5274205" cy="52742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490131"/>
            <a:ext cx="3169966" cy="51194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87562"/>
            <a:ext cx="4143573" cy="518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16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Прогулка по местам «Преступления и наказания»</a:t>
            </a:r>
            <a:r>
              <a:rPr lang="ru-RU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Нелюбимый город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Ф.М.Достоевского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в жизни автора и на станицах романа)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52936"/>
            <a:ext cx="5112568" cy="376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74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«Предположи кто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i="1" dirty="0"/>
              <a:t>«Это была крошечная клетушка, шагов в шесть длиной, имевшая самый жалкий вид с своими желтенькими, пыльными и всюду отставшими от стен обоями, и до того низкая, что чуть-чуть высокому человеку становилось в ней жутко…»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«…комната походила как будто на сарай, имела вид весьма неправильного четырехугольника, и это придавало ей что-то уродливое. Стена с тремя окнами, выходившая на канаву, перерезывала комнату как-то вкось, отчего один угол, ужасно острый, убегал куда-то вглубь, так что его, при слабом освещении, даже и разглядеть нельзя было хорошенько; другой же угол был уже слишком безобразно тупой. Во всей этой большой комнате почти совсем не было мебели</a:t>
            </a:r>
            <a:r>
              <a:rPr lang="ru-RU" i="1" dirty="0" smtClean="0"/>
              <a:t>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45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639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Ф.М.Достоевский «Преступление и наказание»: нестандартные приёмы изучения </vt:lpstr>
      <vt:lpstr>Урок - устный журнал «Ф.М.Достоевский - писатель не для всех?»  </vt:lpstr>
      <vt:lpstr>Проблемные вопросы </vt:lpstr>
      <vt:lpstr>Защита проектов </vt:lpstr>
      <vt:lpstr>Анкета писателя</vt:lpstr>
      <vt:lpstr>Проблемы: вера в Бога, христианство и вседозволенность, Христос и истина, смирение и бунт  </vt:lpstr>
      <vt:lpstr>Портретная галерея</vt:lpstr>
      <vt:lpstr>Прогулка по местам «Преступления и наказания» </vt:lpstr>
      <vt:lpstr> Приём: «Предположи кто» </vt:lpstr>
      <vt:lpstr>Приём: «Ассоциации» </vt:lpstr>
      <vt:lpstr>Составление опорных (сюжетных) таблиц</vt:lpstr>
      <vt:lpstr>Сюжетная таблица</vt:lpstr>
      <vt:lpstr>Игра «Кто хочет стать литературоведом?» </vt:lpstr>
      <vt:lpstr>Прием «Почувствуй себя критиком» «Преступление и наказание» в свете критики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Ф.М.Достоевский «Преступление и наказание»: нестандартные приёмы изучения </dc:title>
  <dc:creator>стас</dc:creator>
  <cp:lastModifiedBy>стас</cp:lastModifiedBy>
  <cp:revision>11</cp:revision>
  <dcterms:created xsi:type="dcterms:W3CDTF">2021-10-31T13:06:30Z</dcterms:created>
  <dcterms:modified xsi:type="dcterms:W3CDTF">2021-10-31T15:57:57Z</dcterms:modified>
</cp:coreProperties>
</file>