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390" r:id="rId2"/>
    <p:sldId id="391" r:id="rId3"/>
    <p:sldId id="392" r:id="rId4"/>
    <p:sldId id="393" r:id="rId5"/>
    <p:sldId id="394" r:id="rId6"/>
    <p:sldId id="371" r:id="rId7"/>
    <p:sldId id="396" r:id="rId8"/>
    <p:sldId id="397" r:id="rId9"/>
    <p:sldId id="400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20602"/>
    <a:srgbClr val="535C13"/>
    <a:srgbClr val="418AB3"/>
    <a:srgbClr val="2C145C"/>
    <a:srgbClr val="F0F5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647" autoAdjust="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CC5FF20-094C-4B4C-8503-77856AD48D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BAB9C37-3162-492E-B7A4-B3468F930D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1C8A05C-B7C1-4B55-8031-F91733CCC84D}" type="datetime1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C5772A6-A2D0-4E9E-A5BB-A4C5956808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3B8032-AFD5-4AF4-B658-6795E74657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D7D5C99-9F83-458D-90B6-E6ED176E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3212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AF4A07A-A234-495D-B32B-66DE83DA87F0}" type="datetime1">
              <a:rPr lang="ru-RU" noProof="0" smtClean="0"/>
              <a:t>02.05.2023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99B8ACA-7904-40BD-B38E-FD81EA5319F6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066224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99B8ACA-7904-40BD-B38E-FD81EA5319F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738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названием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>
            <a:extLst>
              <a:ext uri="{FF2B5EF4-FFF2-40B4-BE49-F238E27FC236}">
                <a16:creationId xmlns:a16="http://schemas.microsoft.com/office/drawing/2014/main" id="{1AB1659C-931B-4D88-9E3F-38E1657855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086024"/>
            <a:ext cx="12192000" cy="3771976"/>
          </a:xfrm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4CD67-C668-42E8-AC37-E29C76B02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1" y="253423"/>
            <a:ext cx="11477512" cy="1476039"/>
          </a:xfrm>
        </p:spPr>
        <p:txBody>
          <a:bodyPr rtlCol="0" anchor="b">
            <a:noAutofit/>
          </a:bodyPr>
          <a:lstStyle>
            <a:lvl1pPr algn="l">
              <a:defRPr sz="6600" baseline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4FD748F-42E3-495F-974D-1BDF0F1FA5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4499" y="1746836"/>
            <a:ext cx="9308752" cy="638022"/>
          </a:xfrm>
        </p:spPr>
        <p:txBody>
          <a:bodyPr rtlCol="0">
            <a:normAutofit/>
          </a:bodyPr>
          <a:lstStyle>
            <a:lvl1pPr marL="0" indent="0" algn="l">
              <a:buNone/>
              <a:defRPr sz="3600" i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951024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7A2E64D-B280-49F7-95F5-CD6A24C1EC9B}"/>
              </a:ext>
            </a:extLst>
          </p:cNvPr>
          <p:cNvSpPr/>
          <p:nvPr userDrawn="1"/>
        </p:nvSpPr>
        <p:spPr>
          <a:xfrm>
            <a:off x="8673395" y="0"/>
            <a:ext cx="3518604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042842" y="493212"/>
            <a:ext cx="2856467" cy="5691020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9034339" y="16710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8688635" cy="11811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781224"/>
            <a:ext cx="5296301" cy="399876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60035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8120" y="3898410"/>
            <a:ext cx="2852929" cy="118110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9051718" y="6254225"/>
            <a:ext cx="2856467" cy="485941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1216BA9B-211A-403E-8645-BA7B4B2376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32432" y="1516966"/>
            <a:ext cx="2194560" cy="150876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9" name="Текст 3">
            <a:extLst>
              <a:ext uri="{FF2B5EF4-FFF2-40B4-BE49-F238E27FC236}">
                <a16:creationId xmlns:a16="http://schemas.microsoft.com/office/drawing/2014/main" id="{B934946C-9253-40AA-84F7-378E3106E76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525169" y="1516966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99756" y="1078689"/>
            <a:ext cx="2852928" cy="2798064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Текст 3">
            <a:extLst>
              <a:ext uri="{FF2B5EF4-FFF2-40B4-BE49-F238E27FC236}">
                <a16:creationId xmlns:a16="http://schemas.microsoft.com/office/drawing/2014/main" id="{EED0BB26-D2F7-4112-BAFC-D9A66C9DD5EE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3525169" y="3337745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9" name="Текст 3">
            <a:extLst>
              <a:ext uri="{FF2B5EF4-FFF2-40B4-BE49-F238E27FC236}">
                <a16:creationId xmlns:a16="http://schemas.microsoft.com/office/drawing/2014/main" id="{647B97E8-F206-4899-A05D-3CEA7763CBD7}"/>
              </a:ext>
            </a:extLst>
          </p:cNvPr>
          <p:cNvSpPr>
            <a:spLocks noGrp="1"/>
          </p:cNvSpPr>
          <p:nvPr>
            <p:ph type="body" sz="half" idx="28" hasCustomPrompt="1"/>
          </p:nvPr>
        </p:nvSpPr>
        <p:spPr>
          <a:xfrm>
            <a:off x="3525169" y="5134461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00F5F5B-FD46-4295-B012-F670E320EA6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432432" y="3317693"/>
            <a:ext cx="2194560" cy="150876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15085C5-1FA2-4C89-A410-A151654D409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432432" y="5118419"/>
            <a:ext cx="2194560" cy="150876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DE36BD91-F42B-477D-9347-DBA3C0FDC2DB}"/>
              </a:ext>
            </a:extLst>
          </p:cNvPr>
          <p:cNvSpPr txBox="1"/>
          <p:nvPr userDrawn="1"/>
        </p:nvSpPr>
        <p:spPr>
          <a:xfrm>
            <a:off x="3107833" y="1400373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8F6A3EC1-DE16-42B6-9619-DF093A5C3C27}"/>
              </a:ext>
            </a:extLst>
          </p:cNvPr>
          <p:cNvSpPr txBox="1"/>
          <p:nvPr userDrawn="1"/>
        </p:nvSpPr>
        <p:spPr>
          <a:xfrm>
            <a:off x="3107833" y="3266751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0B4FCA4B-1DE9-4156-B6E1-F7E32DF05D27}"/>
              </a:ext>
            </a:extLst>
          </p:cNvPr>
          <p:cNvSpPr txBox="1"/>
          <p:nvPr userDrawn="1"/>
        </p:nvSpPr>
        <p:spPr>
          <a:xfrm>
            <a:off x="3107833" y="5007869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001436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8476971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76971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8936113" y="6291373"/>
            <a:ext cx="3001647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51D8D2EE-CE39-4FED-B22E-D2513633F89E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8946371" y="1604354"/>
            <a:ext cx="2991390" cy="4678292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7" name="Текст 3">
            <a:extLst>
              <a:ext uri="{FF2B5EF4-FFF2-40B4-BE49-F238E27FC236}">
                <a16:creationId xmlns:a16="http://schemas.microsoft.com/office/drawing/2014/main" id="{0A7E883A-5927-45B9-A5FB-8EFF513E0CAA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8946371" y="1295400"/>
            <a:ext cx="3024249" cy="300227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85FEB9CB-F2B1-47F4-9097-30FAF794294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21380" y="1313129"/>
            <a:ext cx="2560320" cy="256032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18F989E1-F209-41C2-AEC2-BDDDEE48E1E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463625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45707C7B-9828-45A7-AF95-4A3BE756BBB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168076" y="1313129"/>
            <a:ext cx="2560320" cy="256032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1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56FDA5AA-A766-4B21-8377-9267FFBAE31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14771" y="1313129"/>
            <a:ext cx="2560320" cy="256032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Текст 3">
            <a:extLst>
              <a:ext uri="{FF2B5EF4-FFF2-40B4-BE49-F238E27FC236}">
                <a16:creationId xmlns:a16="http://schemas.microsoft.com/office/drawing/2014/main" id="{5771C520-4E5C-4853-AE35-F250CB8FB5D8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3412236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4" name="Текст 3">
            <a:extLst>
              <a:ext uri="{FF2B5EF4-FFF2-40B4-BE49-F238E27FC236}">
                <a16:creationId xmlns:a16="http://schemas.microsoft.com/office/drawing/2014/main" id="{5C64EC75-B525-40E2-B054-6BA5895D0794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6349484" y="3878284"/>
            <a:ext cx="2325607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6" name="Текст 27">
            <a:extLst>
              <a:ext uri="{FF2B5EF4-FFF2-40B4-BE49-F238E27FC236}">
                <a16:creationId xmlns:a16="http://schemas.microsoft.com/office/drawing/2014/main" id="{394C56F0-EE6F-474D-AB99-995F044BCB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371" y="213824"/>
            <a:ext cx="2991389" cy="95208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" name="Надпись 1">
            <a:extLst>
              <a:ext uri="{FF2B5EF4-FFF2-40B4-BE49-F238E27FC236}">
                <a16:creationId xmlns:a16="http://schemas.microsoft.com/office/drawing/2014/main" id="{920B6783-0F8B-4A69-A5F6-7CB50E2B23A8}"/>
              </a:ext>
            </a:extLst>
          </p:cNvPr>
          <p:cNvSpPr txBox="1"/>
          <p:nvPr userDrawn="1"/>
        </p:nvSpPr>
        <p:spPr>
          <a:xfrm>
            <a:off x="145082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CC4D1335-DA11-4DAC-BCA6-7BB8B148C97F}"/>
              </a:ext>
            </a:extLst>
          </p:cNvPr>
          <p:cNvSpPr txBox="1"/>
          <p:nvPr userDrawn="1"/>
        </p:nvSpPr>
        <p:spPr>
          <a:xfrm>
            <a:off x="3098093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2" name="Надпись 21">
            <a:extLst>
              <a:ext uri="{FF2B5EF4-FFF2-40B4-BE49-F238E27FC236}">
                <a16:creationId xmlns:a16="http://schemas.microsoft.com/office/drawing/2014/main" id="{CB8EECED-0609-4B4F-AE03-A4F22DF062BA}"/>
              </a:ext>
            </a:extLst>
          </p:cNvPr>
          <p:cNvSpPr txBox="1"/>
          <p:nvPr userDrawn="1"/>
        </p:nvSpPr>
        <p:spPr>
          <a:xfrm>
            <a:off x="6051104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922845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D41EDA9-50CC-431D-A9E2-D8B28F1D9DD2}"/>
              </a:ext>
            </a:extLst>
          </p:cNvPr>
          <p:cNvSpPr/>
          <p:nvPr userDrawn="1"/>
        </p:nvSpPr>
        <p:spPr>
          <a:xfrm>
            <a:off x="-15240" y="0"/>
            <a:ext cx="5788152" cy="11811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2366211" y="8595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4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1" y="165960"/>
            <a:ext cx="5559552" cy="634092"/>
          </a:xfrm>
        </p:spPr>
        <p:txBody>
          <a:bodyPr rtlCol="0">
            <a:normAutofit/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AB15BB6-BF7A-460B-81E4-6CA74B3B1A58}"/>
              </a:ext>
            </a:extLst>
          </p:cNvPr>
          <p:cNvSpPr/>
          <p:nvPr userDrawn="1"/>
        </p:nvSpPr>
        <p:spPr>
          <a:xfrm>
            <a:off x="0" y="1181101"/>
            <a:ext cx="5788152" cy="56769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4077" y="129986"/>
            <a:ext cx="1472184" cy="1444752"/>
          </a:xfr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7" name="Текст 27">
            <a:extLst>
              <a:ext uri="{FF2B5EF4-FFF2-40B4-BE49-F238E27FC236}">
                <a16:creationId xmlns:a16="http://schemas.microsoft.com/office/drawing/2014/main" id="{7B211DA6-5909-4778-ACCB-FDDE1061AEE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078" y="1886336"/>
            <a:ext cx="1472184" cy="1971790"/>
          </a:xfrm>
          <a:noFill/>
          <a:ln>
            <a:noFill/>
          </a:ln>
        </p:spPr>
        <p:txBody>
          <a:bodyPr tIns="91440" bIns="91440" rtlCol="0" anchor="t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5EFB9AC3-DB43-4B4E-B74E-1ED156A1851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1933678" y="1886336"/>
            <a:ext cx="3745227" cy="4516873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6" name="Текст 3">
            <a:extLst>
              <a:ext uri="{FF2B5EF4-FFF2-40B4-BE49-F238E27FC236}">
                <a16:creationId xmlns:a16="http://schemas.microsoft.com/office/drawing/2014/main" id="{1808718C-849A-4063-A7DB-6A25E4823A61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1942554" y="6477581"/>
            <a:ext cx="3735869" cy="326903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7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DBABE7C-83A0-42FB-9AB1-BD7454D9103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17143" y="296778"/>
            <a:ext cx="1874380" cy="1371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AA38BAD-E577-44E5-8652-7EB8884D85D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017143" y="1921978"/>
            <a:ext cx="1874380" cy="1371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9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31089E30-35D5-4B63-962C-E69262F8A31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017143" y="3547178"/>
            <a:ext cx="1874380" cy="1371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94891CE-B5DF-4EC9-BCD1-007200ADE6B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17662" y="5172377"/>
            <a:ext cx="1874380" cy="1371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55A40829-372A-4BD2-9DFD-55A1E0FC7A6C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8155381" y="269869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5" name="Текст 3">
            <a:extLst>
              <a:ext uri="{FF2B5EF4-FFF2-40B4-BE49-F238E27FC236}">
                <a16:creationId xmlns:a16="http://schemas.microsoft.com/office/drawing/2014/main" id="{D3ED1463-3FDC-4F77-A490-BB128AEB35E9}"/>
              </a:ext>
            </a:extLst>
          </p:cNvPr>
          <p:cNvSpPr>
            <a:spLocks noGrp="1"/>
          </p:cNvSpPr>
          <p:nvPr>
            <p:ph type="body" sz="half" idx="33" hasCustomPrompt="1"/>
          </p:nvPr>
        </p:nvSpPr>
        <p:spPr>
          <a:xfrm>
            <a:off x="8155381" y="1903490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7" name="Текст 3">
            <a:extLst>
              <a:ext uri="{FF2B5EF4-FFF2-40B4-BE49-F238E27FC236}">
                <a16:creationId xmlns:a16="http://schemas.microsoft.com/office/drawing/2014/main" id="{66CBE1DF-E937-4AEA-A7F9-8B809516E332}"/>
              </a:ext>
            </a:extLst>
          </p:cNvPr>
          <p:cNvSpPr>
            <a:spLocks noGrp="1"/>
          </p:cNvSpPr>
          <p:nvPr>
            <p:ph type="body" sz="half" idx="35" hasCustomPrompt="1"/>
          </p:nvPr>
        </p:nvSpPr>
        <p:spPr>
          <a:xfrm>
            <a:off x="8155381" y="3537111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4C47130C-295F-469B-8A2F-DACEF5B5A59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927739" y="1480561"/>
            <a:ext cx="3745227" cy="31324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9" name="Текст 3">
            <a:extLst>
              <a:ext uri="{FF2B5EF4-FFF2-40B4-BE49-F238E27FC236}">
                <a16:creationId xmlns:a16="http://schemas.microsoft.com/office/drawing/2014/main" id="{A93AA9FB-7091-4FF0-8330-340B0A90ACBB}"/>
              </a:ext>
            </a:extLst>
          </p:cNvPr>
          <p:cNvSpPr>
            <a:spLocks noGrp="1"/>
          </p:cNvSpPr>
          <p:nvPr>
            <p:ph type="body" sz="half" idx="37" hasCustomPrompt="1"/>
          </p:nvPr>
        </p:nvSpPr>
        <p:spPr>
          <a:xfrm>
            <a:off x="8155381" y="5170732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Надпись 22">
            <a:extLst>
              <a:ext uri="{FF2B5EF4-FFF2-40B4-BE49-F238E27FC236}">
                <a16:creationId xmlns:a16="http://schemas.microsoft.com/office/drawing/2014/main" id="{F58024DC-2BD1-48B2-9B50-F47B3CEF4820}"/>
              </a:ext>
            </a:extLst>
          </p:cNvPr>
          <p:cNvSpPr txBox="1"/>
          <p:nvPr userDrawn="1"/>
        </p:nvSpPr>
        <p:spPr>
          <a:xfrm>
            <a:off x="7888697" y="269869"/>
            <a:ext cx="31931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277DCCC3-3098-4343-B77B-3D23E8F17FFD}"/>
              </a:ext>
            </a:extLst>
          </p:cNvPr>
          <p:cNvSpPr txBox="1"/>
          <p:nvPr userDrawn="1"/>
        </p:nvSpPr>
        <p:spPr>
          <a:xfrm>
            <a:off x="7888696" y="1902428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6" name="Надпись 25">
            <a:extLst>
              <a:ext uri="{FF2B5EF4-FFF2-40B4-BE49-F238E27FC236}">
                <a16:creationId xmlns:a16="http://schemas.microsoft.com/office/drawing/2014/main" id="{47D9CE1B-5D25-4C27-8C90-7CA8B8B1E7EF}"/>
              </a:ext>
            </a:extLst>
          </p:cNvPr>
          <p:cNvSpPr txBox="1"/>
          <p:nvPr userDrawn="1"/>
        </p:nvSpPr>
        <p:spPr>
          <a:xfrm>
            <a:off x="7888696" y="3534987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28" name="Надпись 27">
            <a:extLst>
              <a:ext uri="{FF2B5EF4-FFF2-40B4-BE49-F238E27FC236}">
                <a16:creationId xmlns:a16="http://schemas.microsoft.com/office/drawing/2014/main" id="{E4D750E6-AF88-4742-9ABE-63A5217AD198}"/>
              </a:ext>
            </a:extLst>
          </p:cNvPr>
          <p:cNvSpPr txBox="1"/>
          <p:nvPr userDrawn="1"/>
        </p:nvSpPr>
        <p:spPr>
          <a:xfrm>
            <a:off x="7888696" y="5167546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478517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5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EDAB7103-706C-4D50-B9D9-030D5A29D5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98464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/>
              <a:t>Добавить картинку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84E944-0F47-4F5B-B61F-BAC4E53A4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92" y="877824"/>
            <a:ext cx="11265408" cy="1179576"/>
          </a:xfr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lang="en-US" sz="360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  <p:sp>
        <p:nvSpPr>
          <p:cNvPr id="9" name="Текст 27">
            <a:extLst>
              <a:ext uri="{FF2B5EF4-FFF2-40B4-BE49-F238E27FC236}">
                <a16:creationId xmlns:a16="http://schemas.microsoft.com/office/drawing/2014/main" id="{40284018-877E-48C8-A60E-5EA184B0B90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8" y="0"/>
            <a:ext cx="5879593" cy="877824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i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861167B6-9741-49DA-A7AF-E1A3352D10C8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8785299" y="17358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3599A2-48DF-45BA-9425-12A5FBCF838E}"/>
              </a:ext>
            </a:extLst>
          </p:cNvPr>
          <p:cNvSpPr/>
          <p:nvPr userDrawn="1"/>
        </p:nvSpPr>
        <p:spPr>
          <a:xfrm>
            <a:off x="5992994" y="6316980"/>
            <a:ext cx="6199006" cy="5410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Текст 3">
            <a:extLst>
              <a:ext uri="{FF2B5EF4-FFF2-40B4-BE49-F238E27FC236}">
                <a16:creationId xmlns:a16="http://schemas.microsoft.com/office/drawing/2014/main" id="{5E29445D-5852-4685-99FA-F6D0EEB71907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96000" y="218153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Текст 3">
            <a:extLst>
              <a:ext uri="{FF2B5EF4-FFF2-40B4-BE49-F238E27FC236}">
                <a16:creationId xmlns:a16="http://schemas.microsoft.com/office/drawing/2014/main" id="{F8A5A1E2-D455-4943-B46C-912CF46ABA9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95999" y="2449317"/>
            <a:ext cx="5879592" cy="1801368"/>
          </a:xfrm>
          <a:noFill/>
        </p:spPr>
        <p:txBody>
          <a:bodyPr wrap="square" numCol="2" spcCol="457200"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200" i="1" dirty="0"/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8" name="Текст 3">
            <a:extLst>
              <a:ext uri="{FF2B5EF4-FFF2-40B4-BE49-F238E27FC236}">
                <a16:creationId xmlns:a16="http://schemas.microsoft.com/office/drawing/2014/main" id="{03CEA5B5-2DFF-4730-B1C1-7297D81876B7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95999" y="4250685"/>
            <a:ext cx="5879592" cy="201485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6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2B63EEB8-169F-4E42-8938-2B33C50057D9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95997" y="6366423"/>
            <a:ext cx="5879593" cy="398762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31091631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раздела книги рецептов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5B73CD6-4AD9-41DA-9481-BA512E885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81701" y="83820"/>
            <a:ext cx="6050280" cy="1325563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id="{4EB3484B-5E1B-4FB8-9C34-B8AAEEA2C6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7912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</p:spTree>
    <p:extLst>
      <p:ext uri="{BB962C8B-B14F-4D97-AF65-F5344CB8AC3E}">
        <p14:creationId xmlns:p14="http://schemas.microsoft.com/office/powerpoint/2010/main" val="11457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7220" y="1181100"/>
            <a:ext cx="5790659" cy="56769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02D6ECAC-8814-4C60-BF83-103E85E412C4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18265" y="3734155"/>
            <a:ext cx="5919495" cy="253138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3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4" name="Текст 3">
            <a:extLst>
              <a:ext uri="{FF2B5EF4-FFF2-40B4-BE49-F238E27FC236}">
                <a16:creationId xmlns:a16="http://schemas.microsoft.com/office/drawing/2014/main" id="{C7B6AD5B-AEF5-4540-940C-B1E1FEA3BCAB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018265" y="340659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27995" y="1576050"/>
            <a:ext cx="5909765" cy="1778314"/>
          </a:xfrm>
        </p:spPr>
        <p:txBody>
          <a:bodyPr numCol="2" rtlCol="0">
            <a:normAutofit/>
          </a:bodyPr>
          <a:lstStyle>
            <a:lvl1pPr marL="233363" indent="-233363">
              <a:lnSpc>
                <a:spcPct val="10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20775" y="129004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522CA51A-0C04-4FC6-8732-A2C2343AF50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401387" y="877386"/>
            <a:ext cx="2562683" cy="228601"/>
          </a:xfrm>
        </p:spPr>
        <p:txBody>
          <a:bodyPr rtlCol="0">
            <a:normAutofit/>
          </a:bodyPr>
          <a:lstStyle>
            <a:lvl1pPr marL="0" indent="0" algn="r">
              <a:buNone/>
              <a:defRPr sz="11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9144000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11724400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75460" y="4992427"/>
            <a:ext cx="1944124" cy="1020891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18265" y="6291373"/>
            <a:ext cx="5919495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38512666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7A2E64D-B280-49F7-95F5-CD6A24C1EC9B}"/>
              </a:ext>
            </a:extLst>
          </p:cNvPr>
          <p:cNvSpPr/>
          <p:nvPr userDrawn="1"/>
        </p:nvSpPr>
        <p:spPr>
          <a:xfrm>
            <a:off x="8673395" y="0"/>
            <a:ext cx="351860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042842" y="493212"/>
            <a:ext cx="2856467" cy="5691020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9034339" y="16710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8688635" cy="11811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781224"/>
            <a:ext cx="5296301" cy="399876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60035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8120" y="3898410"/>
            <a:ext cx="2852929" cy="118110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9051718" y="6254225"/>
            <a:ext cx="2856467" cy="485941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1216BA9B-211A-403E-8645-BA7B4B2376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32432" y="1516966"/>
            <a:ext cx="2194560" cy="150876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9" name="Текст 3">
            <a:extLst>
              <a:ext uri="{FF2B5EF4-FFF2-40B4-BE49-F238E27FC236}">
                <a16:creationId xmlns:a16="http://schemas.microsoft.com/office/drawing/2014/main" id="{B934946C-9253-40AA-84F7-378E3106E76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525169" y="1516966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99756" y="1078689"/>
            <a:ext cx="2852928" cy="2798064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Текст 3">
            <a:extLst>
              <a:ext uri="{FF2B5EF4-FFF2-40B4-BE49-F238E27FC236}">
                <a16:creationId xmlns:a16="http://schemas.microsoft.com/office/drawing/2014/main" id="{EED0BB26-D2F7-4112-BAFC-D9A66C9DD5EE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3525169" y="3337745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9" name="Текст 3">
            <a:extLst>
              <a:ext uri="{FF2B5EF4-FFF2-40B4-BE49-F238E27FC236}">
                <a16:creationId xmlns:a16="http://schemas.microsoft.com/office/drawing/2014/main" id="{647B97E8-F206-4899-A05D-3CEA7763CBD7}"/>
              </a:ext>
            </a:extLst>
          </p:cNvPr>
          <p:cNvSpPr>
            <a:spLocks noGrp="1"/>
          </p:cNvSpPr>
          <p:nvPr>
            <p:ph type="body" sz="half" idx="28" hasCustomPrompt="1"/>
          </p:nvPr>
        </p:nvSpPr>
        <p:spPr>
          <a:xfrm>
            <a:off x="3525169" y="5134461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00F5F5B-FD46-4295-B012-F670E320EA6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432432" y="3317693"/>
            <a:ext cx="2194560" cy="150876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15085C5-1FA2-4C89-A410-A151654D409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432432" y="5118419"/>
            <a:ext cx="2194560" cy="150876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DE36BD91-F42B-477D-9347-DBA3C0FDC2DB}"/>
              </a:ext>
            </a:extLst>
          </p:cNvPr>
          <p:cNvSpPr txBox="1"/>
          <p:nvPr userDrawn="1"/>
        </p:nvSpPr>
        <p:spPr>
          <a:xfrm>
            <a:off x="3107833" y="1400373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8F6A3EC1-DE16-42B6-9619-DF093A5C3C27}"/>
              </a:ext>
            </a:extLst>
          </p:cNvPr>
          <p:cNvSpPr txBox="1"/>
          <p:nvPr userDrawn="1"/>
        </p:nvSpPr>
        <p:spPr>
          <a:xfrm>
            <a:off x="3107833" y="3266751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0B4FCA4B-1DE9-4156-B6E1-F7E32DF05D27}"/>
              </a:ext>
            </a:extLst>
          </p:cNvPr>
          <p:cNvSpPr txBox="1"/>
          <p:nvPr userDrawn="1"/>
        </p:nvSpPr>
        <p:spPr>
          <a:xfrm>
            <a:off x="3107833" y="5007869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227510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8476971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76971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8936113" y="6291373"/>
            <a:ext cx="3001647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51D8D2EE-CE39-4FED-B22E-D2513633F89E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8946371" y="1604354"/>
            <a:ext cx="2991390" cy="4678292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7" name="Текст 3">
            <a:extLst>
              <a:ext uri="{FF2B5EF4-FFF2-40B4-BE49-F238E27FC236}">
                <a16:creationId xmlns:a16="http://schemas.microsoft.com/office/drawing/2014/main" id="{0A7E883A-5927-45B9-A5FB-8EFF513E0CAA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8946371" y="1295400"/>
            <a:ext cx="3024249" cy="300227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85FEB9CB-F2B1-47F4-9097-30FAF794294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21380" y="1313129"/>
            <a:ext cx="2560320" cy="256032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18F989E1-F209-41C2-AEC2-BDDDEE48E1E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463625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45707C7B-9828-45A7-AF95-4A3BE756BBB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168076" y="1313129"/>
            <a:ext cx="2560320" cy="256032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1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56FDA5AA-A766-4B21-8377-9267FFBAE31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14771" y="1313129"/>
            <a:ext cx="2560320" cy="256032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Текст 3">
            <a:extLst>
              <a:ext uri="{FF2B5EF4-FFF2-40B4-BE49-F238E27FC236}">
                <a16:creationId xmlns:a16="http://schemas.microsoft.com/office/drawing/2014/main" id="{5771C520-4E5C-4853-AE35-F250CB8FB5D8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3412236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4" name="Текст 3">
            <a:extLst>
              <a:ext uri="{FF2B5EF4-FFF2-40B4-BE49-F238E27FC236}">
                <a16:creationId xmlns:a16="http://schemas.microsoft.com/office/drawing/2014/main" id="{5C64EC75-B525-40E2-B054-6BA5895D0794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6349484" y="3878284"/>
            <a:ext cx="2325607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6" name="Текст 27">
            <a:extLst>
              <a:ext uri="{FF2B5EF4-FFF2-40B4-BE49-F238E27FC236}">
                <a16:creationId xmlns:a16="http://schemas.microsoft.com/office/drawing/2014/main" id="{394C56F0-EE6F-474D-AB99-995F044BCB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371" y="213824"/>
            <a:ext cx="2991389" cy="95208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" name="Надпись 1">
            <a:extLst>
              <a:ext uri="{FF2B5EF4-FFF2-40B4-BE49-F238E27FC236}">
                <a16:creationId xmlns:a16="http://schemas.microsoft.com/office/drawing/2014/main" id="{920B6783-0F8B-4A69-A5F6-7CB50E2B23A8}"/>
              </a:ext>
            </a:extLst>
          </p:cNvPr>
          <p:cNvSpPr txBox="1"/>
          <p:nvPr userDrawn="1"/>
        </p:nvSpPr>
        <p:spPr>
          <a:xfrm>
            <a:off x="145082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CC4D1335-DA11-4DAC-BCA6-7BB8B148C97F}"/>
              </a:ext>
            </a:extLst>
          </p:cNvPr>
          <p:cNvSpPr txBox="1"/>
          <p:nvPr userDrawn="1"/>
        </p:nvSpPr>
        <p:spPr>
          <a:xfrm>
            <a:off x="3098093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2" name="Надпись 21">
            <a:extLst>
              <a:ext uri="{FF2B5EF4-FFF2-40B4-BE49-F238E27FC236}">
                <a16:creationId xmlns:a16="http://schemas.microsoft.com/office/drawing/2014/main" id="{CB8EECED-0609-4B4F-AE03-A4F22DF062BA}"/>
              </a:ext>
            </a:extLst>
          </p:cNvPr>
          <p:cNvSpPr txBox="1"/>
          <p:nvPr userDrawn="1"/>
        </p:nvSpPr>
        <p:spPr>
          <a:xfrm>
            <a:off x="6051104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84044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4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D41EDA9-50CC-431D-A9E2-D8B28F1D9DD2}"/>
              </a:ext>
            </a:extLst>
          </p:cNvPr>
          <p:cNvSpPr/>
          <p:nvPr userDrawn="1"/>
        </p:nvSpPr>
        <p:spPr>
          <a:xfrm>
            <a:off x="-15240" y="0"/>
            <a:ext cx="5788152" cy="11811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2366211" y="8595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4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1" y="165960"/>
            <a:ext cx="5559552" cy="634092"/>
          </a:xfrm>
        </p:spPr>
        <p:txBody>
          <a:bodyPr rtlCol="0">
            <a:normAutofit/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AB15BB6-BF7A-460B-81E4-6CA74B3B1A58}"/>
              </a:ext>
            </a:extLst>
          </p:cNvPr>
          <p:cNvSpPr/>
          <p:nvPr userDrawn="1"/>
        </p:nvSpPr>
        <p:spPr>
          <a:xfrm>
            <a:off x="0" y="1181101"/>
            <a:ext cx="5788152" cy="56769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4077" y="129986"/>
            <a:ext cx="1472184" cy="1444752"/>
          </a:xfr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7" name="Текст 27">
            <a:extLst>
              <a:ext uri="{FF2B5EF4-FFF2-40B4-BE49-F238E27FC236}">
                <a16:creationId xmlns:a16="http://schemas.microsoft.com/office/drawing/2014/main" id="{7B211DA6-5909-4778-ACCB-FDDE1061AEE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078" y="1886336"/>
            <a:ext cx="1472184" cy="1971790"/>
          </a:xfrm>
          <a:noFill/>
          <a:ln>
            <a:noFill/>
          </a:ln>
        </p:spPr>
        <p:txBody>
          <a:bodyPr tIns="91440" bIns="91440" rtlCol="0" anchor="t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5EFB9AC3-DB43-4B4E-B74E-1ED156A1851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1933678" y="1886336"/>
            <a:ext cx="3745227" cy="4516873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6" name="Текст 3">
            <a:extLst>
              <a:ext uri="{FF2B5EF4-FFF2-40B4-BE49-F238E27FC236}">
                <a16:creationId xmlns:a16="http://schemas.microsoft.com/office/drawing/2014/main" id="{1808718C-849A-4063-A7DB-6A25E4823A61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1942554" y="6477581"/>
            <a:ext cx="3735869" cy="326903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7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DBABE7C-83A0-42FB-9AB1-BD7454D9103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17143" y="296778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AA38BAD-E577-44E5-8652-7EB8884D85D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017143" y="1921978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9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31089E30-35D5-4B63-962C-E69262F8A31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017143" y="3547178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94891CE-B5DF-4EC9-BCD1-007200ADE6B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17662" y="5172377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55A40829-372A-4BD2-9DFD-55A1E0FC7A6C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8155381" y="269869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5" name="Текст 3">
            <a:extLst>
              <a:ext uri="{FF2B5EF4-FFF2-40B4-BE49-F238E27FC236}">
                <a16:creationId xmlns:a16="http://schemas.microsoft.com/office/drawing/2014/main" id="{D3ED1463-3FDC-4F77-A490-BB128AEB35E9}"/>
              </a:ext>
            </a:extLst>
          </p:cNvPr>
          <p:cNvSpPr>
            <a:spLocks noGrp="1"/>
          </p:cNvSpPr>
          <p:nvPr>
            <p:ph type="body" sz="half" idx="33" hasCustomPrompt="1"/>
          </p:nvPr>
        </p:nvSpPr>
        <p:spPr>
          <a:xfrm>
            <a:off x="8155381" y="1903490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7" name="Текст 3">
            <a:extLst>
              <a:ext uri="{FF2B5EF4-FFF2-40B4-BE49-F238E27FC236}">
                <a16:creationId xmlns:a16="http://schemas.microsoft.com/office/drawing/2014/main" id="{66CBE1DF-E937-4AEA-A7F9-8B809516E332}"/>
              </a:ext>
            </a:extLst>
          </p:cNvPr>
          <p:cNvSpPr>
            <a:spLocks noGrp="1"/>
          </p:cNvSpPr>
          <p:nvPr>
            <p:ph type="body" sz="half" idx="35" hasCustomPrompt="1"/>
          </p:nvPr>
        </p:nvSpPr>
        <p:spPr>
          <a:xfrm>
            <a:off x="8155381" y="3537111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4C47130C-295F-469B-8A2F-DACEF5B5A59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927739" y="1480561"/>
            <a:ext cx="3745227" cy="31324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9" name="Текст 3">
            <a:extLst>
              <a:ext uri="{FF2B5EF4-FFF2-40B4-BE49-F238E27FC236}">
                <a16:creationId xmlns:a16="http://schemas.microsoft.com/office/drawing/2014/main" id="{A93AA9FB-7091-4FF0-8330-340B0A90ACBB}"/>
              </a:ext>
            </a:extLst>
          </p:cNvPr>
          <p:cNvSpPr>
            <a:spLocks noGrp="1"/>
          </p:cNvSpPr>
          <p:nvPr>
            <p:ph type="body" sz="half" idx="37" hasCustomPrompt="1"/>
          </p:nvPr>
        </p:nvSpPr>
        <p:spPr>
          <a:xfrm>
            <a:off x="8155381" y="5170732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Надпись 22">
            <a:extLst>
              <a:ext uri="{FF2B5EF4-FFF2-40B4-BE49-F238E27FC236}">
                <a16:creationId xmlns:a16="http://schemas.microsoft.com/office/drawing/2014/main" id="{F58024DC-2BD1-48B2-9B50-F47B3CEF4820}"/>
              </a:ext>
            </a:extLst>
          </p:cNvPr>
          <p:cNvSpPr txBox="1"/>
          <p:nvPr userDrawn="1"/>
        </p:nvSpPr>
        <p:spPr>
          <a:xfrm>
            <a:off x="7888697" y="269869"/>
            <a:ext cx="31931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277DCCC3-3098-4343-B77B-3D23E8F17FFD}"/>
              </a:ext>
            </a:extLst>
          </p:cNvPr>
          <p:cNvSpPr txBox="1"/>
          <p:nvPr userDrawn="1"/>
        </p:nvSpPr>
        <p:spPr>
          <a:xfrm>
            <a:off x="7888696" y="1902428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6" name="Надпись 25">
            <a:extLst>
              <a:ext uri="{FF2B5EF4-FFF2-40B4-BE49-F238E27FC236}">
                <a16:creationId xmlns:a16="http://schemas.microsoft.com/office/drawing/2014/main" id="{47D9CE1B-5D25-4C27-8C90-7CA8B8B1E7EF}"/>
              </a:ext>
            </a:extLst>
          </p:cNvPr>
          <p:cNvSpPr txBox="1"/>
          <p:nvPr userDrawn="1"/>
        </p:nvSpPr>
        <p:spPr>
          <a:xfrm>
            <a:off x="7888696" y="3534987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28" name="Надпись 27">
            <a:extLst>
              <a:ext uri="{FF2B5EF4-FFF2-40B4-BE49-F238E27FC236}">
                <a16:creationId xmlns:a16="http://schemas.microsoft.com/office/drawing/2014/main" id="{E4D750E6-AF88-4742-9ABE-63A5217AD198}"/>
              </a:ext>
            </a:extLst>
          </p:cNvPr>
          <p:cNvSpPr txBox="1"/>
          <p:nvPr userDrawn="1"/>
        </p:nvSpPr>
        <p:spPr>
          <a:xfrm>
            <a:off x="7888696" y="5167546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806125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5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EDAB7103-706C-4D50-B9D9-030D5A29D5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98464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9" name="Текст 27">
            <a:extLst>
              <a:ext uri="{FF2B5EF4-FFF2-40B4-BE49-F238E27FC236}">
                <a16:creationId xmlns:a16="http://schemas.microsoft.com/office/drawing/2014/main" id="{40284018-877E-48C8-A60E-5EA184B0B90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8" y="0"/>
            <a:ext cx="5879593" cy="877824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39573E-1A36-4B0A-A263-7D991617B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92" y="877824"/>
            <a:ext cx="11265408" cy="1179576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lang="en-US" sz="360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861167B6-9741-49DA-A7AF-E1A3352D10C8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8785299" y="17358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3599A2-48DF-45BA-9425-12A5FBCF838E}"/>
              </a:ext>
            </a:extLst>
          </p:cNvPr>
          <p:cNvSpPr/>
          <p:nvPr userDrawn="1"/>
        </p:nvSpPr>
        <p:spPr>
          <a:xfrm>
            <a:off x="5992994" y="6316980"/>
            <a:ext cx="6199006" cy="5410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Текст 3">
            <a:extLst>
              <a:ext uri="{FF2B5EF4-FFF2-40B4-BE49-F238E27FC236}">
                <a16:creationId xmlns:a16="http://schemas.microsoft.com/office/drawing/2014/main" id="{5E29445D-5852-4685-99FA-F6D0EEB71907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96000" y="218153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Текст 3">
            <a:extLst>
              <a:ext uri="{FF2B5EF4-FFF2-40B4-BE49-F238E27FC236}">
                <a16:creationId xmlns:a16="http://schemas.microsoft.com/office/drawing/2014/main" id="{F8A5A1E2-D455-4943-B46C-912CF46ABA9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95999" y="2449317"/>
            <a:ext cx="5879592" cy="1801368"/>
          </a:xfrm>
          <a:noFill/>
        </p:spPr>
        <p:txBody>
          <a:bodyPr wrap="square" numCol="2" spcCol="457200"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200" i="1" dirty="0"/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8" name="Текст 3">
            <a:extLst>
              <a:ext uri="{FF2B5EF4-FFF2-40B4-BE49-F238E27FC236}">
                <a16:creationId xmlns:a16="http://schemas.microsoft.com/office/drawing/2014/main" id="{03CEA5B5-2DFF-4730-B1C1-7297D81876B7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95999" y="4250685"/>
            <a:ext cx="5879592" cy="201485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3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2B63EEB8-169F-4E42-8938-2B33C50057D9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95997" y="6366423"/>
            <a:ext cx="5879593" cy="398762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1929678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 книги рецептов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5B73CD6-4AD9-41DA-9481-BA512E88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1" y="83820"/>
            <a:ext cx="6050280" cy="1325563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Рисунок 4">
            <a:extLst>
              <a:ext uri="{FF2B5EF4-FFF2-40B4-BE49-F238E27FC236}">
                <a16:creationId xmlns:a16="http://schemas.microsoft.com/office/drawing/2014/main" id="{E2097EA0-E1A4-437B-A23F-488927B95FE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785104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</p:spTree>
    <p:extLst>
      <p:ext uri="{BB962C8B-B14F-4D97-AF65-F5344CB8AC3E}">
        <p14:creationId xmlns:p14="http://schemas.microsoft.com/office/powerpoint/2010/main" val="7479091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Рецепт Заголовок раздела книги"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5B73CD6-4AD9-41DA-9481-BA512E88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1" y="83820"/>
            <a:ext cx="6050280" cy="1325563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Рисунок 4">
            <a:extLst>
              <a:ext uri="{FF2B5EF4-FFF2-40B4-BE49-F238E27FC236}">
                <a16:creationId xmlns:a16="http://schemas.microsoft.com/office/drawing/2014/main" id="{768A34CA-EFA0-4BA9-9973-FE6DFC62D3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785104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</p:spTree>
    <p:extLst>
      <p:ext uri="{BB962C8B-B14F-4D97-AF65-F5344CB8AC3E}">
        <p14:creationId xmlns:p14="http://schemas.microsoft.com/office/powerpoint/2010/main" val="3229123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7220" y="1181100"/>
            <a:ext cx="5790659" cy="56769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02D6ECAC-8814-4C60-BF83-103E85E412C4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18265" y="3734155"/>
            <a:ext cx="5919495" cy="253138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3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4" name="Текст 3">
            <a:extLst>
              <a:ext uri="{FF2B5EF4-FFF2-40B4-BE49-F238E27FC236}">
                <a16:creationId xmlns:a16="http://schemas.microsoft.com/office/drawing/2014/main" id="{C7B6AD5B-AEF5-4540-940C-B1E1FEA3BCAB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018265" y="340659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27995" y="1576050"/>
            <a:ext cx="5909765" cy="1778314"/>
          </a:xfrm>
        </p:spPr>
        <p:txBody>
          <a:bodyPr numCol="2" rtlCol="0">
            <a:normAutofit/>
          </a:bodyPr>
          <a:lstStyle>
            <a:lvl1pPr marL="233363" indent="-233363">
              <a:lnSpc>
                <a:spcPct val="10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20775" y="129004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522CA51A-0C04-4FC6-8732-A2C2343AF50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401387" y="877386"/>
            <a:ext cx="2562683" cy="228601"/>
          </a:xfrm>
        </p:spPr>
        <p:txBody>
          <a:bodyPr rtlCol="0">
            <a:normAutofit/>
          </a:bodyPr>
          <a:lstStyle>
            <a:lvl1pPr marL="0" indent="0" algn="r">
              <a:buNone/>
              <a:defRPr sz="11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9144000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11724400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75460" y="4992427"/>
            <a:ext cx="1944124" cy="1020891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18265" y="6291373"/>
            <a:ext cx="5919495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33128102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2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7A2E64D-B280-49F7-95F5-CD6A24C1EC9B}"/>
              </a:ext>
            </a:extLst>
          </p:cNvPr>
          <p:cNvSpPr/>
          <p:nvPr userDrawn="1"/>
        </p:nvSpPr>
        <p:spPr>
          <a:xfrm>
            <a:off x="8673395" y="0"/>
            <a:ext cx="351860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042842" y="493212"/>
            <a:ext cx="2856467" cy="5691020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9034339" y="16710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8688635" cy="1181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781224"/>
            <a:ext cx="5296301" cy="399876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60035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8120" y="3898410"/>
            <a:ext cx="2852929" cy="118110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9051718" y="6254225"/>
            <a:ext cx="2856467" cy="485941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1216BA9B-211A-403E-8645-BA7B4B2376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32432" y="1516966"/>
            <a:ext cx="2194560" cy="150876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9" name="Текст 3">
            <a:extLst>
              <a:ext uri="{FF2B5EF4-FFF2-40B4-BE49-F238E27FC236}">
                <a16:creationId xmlns:a16="http://schemas.microsoft.com/office/drawing/2014/main" id="{B934946C-9253-40AA-84F7-378E3106E76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525169" y="1516966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99756" y="1078689"/>
            <a:ext cx="2852928" cy="2798064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Текст 3">
            <a:extLst>
              <a:ext uri="{FF2B5EF4-FFF2-40B4-BE49-F238E27FC236}">
                <a16:creationId xmlns:a16="http://schemas.microsoft.com/office/drawing/2014/main" id="{EED0BB26-D2F7-4112-BAFC-D9A66C9DD5EE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3525169" y="3337745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9" name="Текст 3">
            <a:extLst>
              <a:ext uri="{FF2B5EF4-FFF2-40B4-BE49-F238E27FC236}">
                <a16:creationId xmlns:a16="http://schemas.microsoft.com/office/drawing/2014/main" id="{647B97E8-F206-4899-A05D-3CEA7763CBD7}"/>
              </a:ext>
            </a:extLst>
          </p:cNvPr>
          <p:cNvSpPr>
            <a:spLocks noGrp="1"/>
          </p:cNvSpPr>
          <p:nvPr>
            <p:ph type="body" sz="half" idx="28" hasCustomPrompt="1"/>
          </p:nvPr>
        </p:nvSpPr>
        <p:spPr>
          <a:xfrm>
            <a:off x="3525169" y="5134461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00F5F5B-FD46-4295-B012-F670E320EA6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432432" y="3317693"/>
            <a:ext cx="2194560" cy="150876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15085C5-1FA2-4C89-A410-A151654D409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432432" y="5118419"/>
            <a:ext cx="2194560" cy="150876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DE36BD91-F42B-477D-9347-DBA3C0FDC2DB}"/>
              </a:ext>
            </a:extLst>
          </p:cNvPr>
          <p:cNvSpPr txBox="1"/>
          <p:nvPr userDrawn="1"/>
        </p:nvSpPr>
        <p:spPr>
          <a:xfrm>
            <a:off x="3107833" y="1400373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8F6A3EC1-DE16-42B6-9619-DF093A5C3C27}"/>
              </a:ext>
            </a:extLst>
          </p:cNvPr>
          <p:cNvSpPr txBox="1"/>
          <p:nvPr userDrawn="1"/>
        </p:nvSpPr>
        <p:spPr>
          <a:xfrm>
            <a:off x="3107833" y="3266751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0B4FCA4B-1DE9-4156-B6E1-F7E32DF05D27}"/>
              </a:ext>
            </a:extLst>
          </p:cNvPr>
          <p:cNvSpPr txBox="1"/>
          <p:nvPr userDrawn="1"/>
        </p:nvSpPr>
        <p:spPr>
          <a:xfrm>
            <a:off x="3107833" y="5007869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04042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8476971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76971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8936113" y="6291373"/>
            <a:ext cx="3001647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51D8D2EE-CE39-4FED-B22E-D2513633F89E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8946371" y="1604354"/>
            <a:ext cx="2991390" cy="4678292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7" name="Текст 3">
            <a:extLst>
              <a:ext uri="{FF2B5EF4-FFF2-40B4-BE49-F238E27FC236}">
                <a16:creationId xmlns:a16="http://schemas.microsoft.com/office/drawing/2014/main" id="{0A7E883A-5927-45B9-A5FB-8EFF513E0CAA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8946371" y="1295400"/>
            <a:ext cx="3024249" cy="300227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85FEB9CB-F2B1-47F4-9097-30FAF794294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21380" y="1313129"/>
            <a:ext cx="2560320" cy="256032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18F989E1-F209-41C2-AEC2-BDDDEE48E1E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463625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45707C7B-9828-45A7-AF95-4A3BE756BBB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168076" y="1313129"/>
            <a:ext cx="2560320" cy="256032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1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56FDA5AA-A766-4B21-8377-9267FFBAE31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14771" y="1313129"/>
            <a:ext cx="2560320" cy="256032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Текст 3">
            <a:extLst>
              <a:ext uri="{FF2B5EF4-FFF2-40B4-BE49-F238E27FC236}">
                <a16:creationId xmlns:a16="http://schemas.microsoft.com/office/drawing/2014/main" id="{5771C520-4E5C-4853-AE35-F250CB8FB5D8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3412236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4" name="Текст 3">
            <a:extLst>
              <a:ext uri="{FF2B5EF4-FFF2-40B4-BE49-F238E27FC236}">
                <a16:creationId xmlns:a16="http://schemas.microsoft.com/office/drawing/2014/main" id="{5C64EC75-B525-40E2-B054-6BA5895D0794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6349484" y="3878284"/>
            <a:ext cx="2325607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6" name="Текст 27">
            <a:extLst>
              <a:ext uri="{FF2B5EF4-FFF2-40B4-BE49-F238E27FC236}">
                <a16:creationId xmlns:a16="http://schemas.microsoft.com/office/drawing/2014/main" id="{394C56F0-EE6F-474D-AB99-995F044BCB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371" y="213824"/>
            <a:ext cx="2991389" cy="95208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" name="Надпись 1">
            <a:extLst>
              <a:ext uri="{FF2B5EF4-FFF2-40B4-BE49-F238E27FC236}">
                <a16:creationId xmlns:a16="http://schemas.microsoft.com/office/drawing/2014/main" id="{920B6783-0F8B-4A69-A5F6-7CB50E2B23A8}"/>
              </a:ext>
            </a:extLst>
          </p:cNvPr>
          <p:cNvSpPr txBox="1"/>
          <p:nvPr userDrawn="1"/>
        </p:nvSpPr>
        <p:spPr>
          <a:xfrm>
            <a:off x="145082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CC4D1335-DA11-4DAC-BCA6-7BB8B148C97F}"/>
              </a:ext>
            </a:extLst>
          </p:cNvPr>
          <p:cNvSpPr txBox="1"/>
          <p:nvPr userDrawn="1"/>
        </p:nvSpPr>
        <p:spPr>
          <a:xfrm>
            <a:off x="3098093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2" name="Надпись 21">
            <a:extLst>
              <a:ext uri="{FF2B5EF4-FFF2-40B4-BE49-F238E27FC236}">
                <a16:creationId xmlns:a16="http://schemas.microsoft.com/office/drawing/2014/main" id="{CB8EECED-0609-4B4F-AE03-A4F22DF062BA}"/>
              </a:ext>
            </a:extLst>
          </p:cNvPr>
          <p:cNvSpPr txBox="1"/>
          <p:nvPr userDrawn="1"/>
        </p:nvSpPr>
        <p:spPr>
          <a:xfrm>
            <a:off x="6051104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694128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4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D41EDA9-50CC-431D-A9E2-D8B28F1D9DD2}"/>
              </a:ext>
            </a:extLst>
          </p:cNvPr>
          <p:cNvSpPr/>
          <p:nvPr userDrawn="1"/>
        </p:nvSpPr>
        <p:spPr>
          <a:xfrm>
            <a:off x="-15240" y="0"/>
            <a:ext cx="5788152" cy="1181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2366211" y="8595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4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1" y="165960"/>
            <a:ext cx="5559552" cy="634092"/>
          </a:xfrm>
        </p:spPr>
        <p:txBody>
          <a:bodyPr rtlCol="0">
            <a:normAutofit/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AB15BB6-BF7A-460B-81E4-6CA74B3B1A58}"/>
              </a:ext>
            </a:extLst>
          </p:cNvPr>
          <p:cNvSpPr/>
          <p:nvPr userDrawn="1"/>
        </p:nvSpPr>
        <p:spPr>
          <a:xfrm>
            <a:off x="0" y="1181101"/>
            <a:ext cx="5788152" cy="56769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4077" y="129986"/>
            <a:ext cx="1472184" cy="1444752"/>
          </a:xfr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7" name="Текст 27">
            <a:extLst>
              <a:ext uri="{FF2B5EF4-FFF2-40B4-BE49-F238E27FC236}">
                <a16:creationId xmlns:a16="http://schemas.microsoft.com/office/drawing/2014/main" id="{7B211DA6-5909-4778-ACCB-FDDE1061AEE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078" y="1886336"/>
            <a:ext cx="1472184" cy="1971790"/>
          </a:xfrm>
          <a:noFill/>
          <a:ln>
            <a:noFill/>
          </a:ln>
        </p:spPr>
        <p:txBody>
          <a:bodyPr tIns="91440" bIns="91440" rtlCol="0" anchor="t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5EFB9AC3-DB43-4B4E-B74E-1ED156A1851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1933678" y="1886336"/>
            <a:ext cx="3745227" cy="4516873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6" name="Текст 3">
            <a:extLst>
              <a:ext uri="{FF2B5EF4-FFF2-40B4-BE49-F238E27FC236}">
                <a16:creationId xmlns:a16="http://schemas.microsoft.com/office/drawing/2014/main" id="{1808718C-849A-4063-A7DB-6A25E4823A61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1942554" y="6477581"/>
            <a:ext cx="3735869" cy="326903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7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DBABE7C-83A0-42FB-9AB1-BD7454D9103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17143" y="296778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AA38BAD-E577-44E5-8652-7EB8884D85D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017143" y="1921978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9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31089E30-35D5-4B63-962C-E69262F8A31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017143" y="3547178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94891CE-B5DF-4EC9-BCD1-007200ADE6B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17662" y="5172377"/>
            <a:ext cx="1874380" cy="13716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55A40829-372A-4BD2-9DFD-55A1E0FC7A6C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8155381" y="269869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5" name="Текст 3">
            <a:extLst>
              <a:ext uri="{FF2B5EF4-FFF2-40B4-BE49-F238E27FC236}">
                <a16:creationId xmlns:a16="http://schemas.microsoft.com/office/drawing/2014/main" id="{D3ED1463-3FDC-4F77-A490-BB128AEB35E9}"/>
              </a:ext>
            </a:extLst>
          </p:cNvPr>
          <p:cNvSpPr>
            <a:spLocks noGrp="1"/>
          </p:cNvSpPr>
          <p:nvPr>
            <p:ph type="body" sz="half" idx="33" hasCustomPrompt="1"/>
          </p:nvPr>
        </p:nvSpPr>
        <p:spPr>
          <a:xfrm>
            <a:off x="8155381" y="1903490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7" name="Текст 3">
            <a:extLst>
              <a:ext uri="{FF2B5EF4-FFF2-40B4-BE49-F238E27FC236}">
                <a16:creationId xmlns:a16="http://schemas.microsoft.com/office/drawing/2014/main" id="{66CBE1DF-E937-4AEA-A7F9-8B809516E332}"/>
              </a:ext>
            </a:extLst>
          </p:cNvPr>
          <p:cNvSpPr>
            <a:spLocks noGrp="1"/>
          </p:cNvSpPr>
          <p:nvPr>
            <p:ph type="body" sz="half" idx="35" hasCustomPrompt="1"/>
          </p:nvPr>
        </p:nvSpPr>
        <p:spPr>
          <a:xfrm>
            <a:off x="8155381" y="3537111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4C47130C-295F-469B-8A2F-DACEF5B5A59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927739" y="1480561"/>
            <a:ext cx="3745227" cy="31324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9" name="Текст 3">
            <a:extLst>
              <a:ext uri="{FF2B5EF4-FFF2-40B4-BE49-F238E27FC236}">
                <a16:creationId xmlns:a16="http://schemas.microsoft.com/office/drawing/2014/main" id="{A93AA9FB-7091-4FF0-8330-340B0A90ACBB}"/>
              </a:ext>
            </a:extLst>
          </p:cNvPr>
          <p:cNvSpPr>
            <a:spLocks noGrp="1"/>
          </p:cNvSpPr>
          <p:nvPr>
            <p:ph type="body" sz="half" idx="37" hasCustomPrompt="1"/>
          </p:nvPr>
        </p:nvSpPr>
        <p:spPr>
          <a:xfrm>
            <a:off x="8155381" y="5170732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Надпись 22">
            <a:extLst>
              <a:ext uri="{FF2B5EF4-FFF2-40B4-BE49-F238E27FC236}">
                <a16:creationId xmlns:a16="http://schemas.microsoft.com/office/drawing/2014/main" id="{F58024DC-2BD1-48B2-9B50-F47B3CEF4820}"/>
              </a:ext>
            </a:extLst>
          </p:cNvPr>
          <p:cNvSpPr txBox="1"/>
          <p:nvPr userDrawn="1"/>
        </p:nvSpPr>
        <p:spPr>
          <a:xfrm>
            <a:off x="7888697" y="269869"/>
            <a:ext cx="31931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277DCCC3-3098-4343-B77B-3D23E8F17FFD}"/>
              </a:ext>
            </a:extLst>
          </p:cNvPr>
          <p:cNvSpPr txBox="1"/>
          <p:nvPr userDrawn="1"/>
        </p:nvSpPr>
        <p:spPr>
          <a:xfrm>
            <a:off x="7888696" y="1902428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6" name="Надпись 25">
            <a:extLst>
              <a:ext uri="{FF2B5EF4-FFF2-40B4-BE49-F238E27FC236}">
                <a16:creationId xmlns:a16="http://schemas.microsoft.com/office/drawing/2014/main" id="{47D9CE1B-5D25-4C27-8C90-7CA8B8B1E7EF}"/>
              </a:ext>
            </a:extLst>
          </p:cNvPr>
          <p:cNvSpPr txBox="1"/>
          <p:nvPr userDrawn="1"/>
        </p:nvSpPr>
        <p:spPr>
          <a:xfrm>
            <a:off x="7888696" y="3534987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28" name="Надпись 27">
            <a:extLst>
              <a:ext uri="{FF2B5EF4-FFF2-40B4-BE49-F238E27FC236}">
                <a16:creationId xmlns:a16="http://schemas.microsoft.com/office/drawing/2014/main" id="{E4D750E6-AF88-4742-9ABE-63A5217AD198}"/>
              </a:ext>
            </a:extLst>
          </p:cNvPr>
          <p:cNvSpPr txBox="1"/>
          <p:nvPr userDrawn="1"/>
        </p:nvSpPr>
        <p:spPr>
          <a:xfrm>
            <a:off x="7888696" y="5167546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140349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5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EDAB7103-706C-4D50-B9D9-030D5A29D5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98464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9" name="Текст 27">
            <a:extLst>
              <a:ext uri="{FF2B5EF4-FFF2-40B4-BE49-F238E27FC236}">
                <a16:creationId xmlns:a16="http://schemas.microsoft.com/office/drawing/2014/main" id="{40284018-877E-48C8-A60E-5EA184B0B90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8" y="0"/>
            <a:ext cx="5879593" cy="877824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i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E7EFE-BA1D-4539-A2E8-B54A45F89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92" y="877824"/>
            <a:ext cx="11265408" cy="1179576"/>
          </a:xfr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lang="en-US" sz="360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861167B6-9741-49DA-A7AF-E1A3352D10C8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8785299" y="17358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3599A2-48DF-45BA-9425-12A5FBCF838E}"/>
              </a:ext>
            </a:extLst>
          </p:cNvPr>
          <p:cNvSpPr/>
          <p:nvPr userDrawn="1"/>
        </p:nvSpPr>
        <p:spPr>
          <a:xfrm>
            <a:off x="5992994" y="6316980"/>
            <a:ext cx="6199006" cy="5410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Текст 3">
            <a:extLst>
              <a:ext uri="{FF2B5EF4-FFF2-40B4-BE49-F238E27FC236}">
                <a16:creationId xmlns:a16="http://schemas.microsoft.com/office/drawing/2014/main" id="{5E29445D-5852-4685-99FA-F6D0EEB71907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96000" y="218153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Текст 3">
            <a:extLst>
              <a:ext uri="{FF2B5EF4-FFF2-40B4-BE49-F238E27FC236}">
                <a16:creationId xmlns:a16="http://schemas.microsoft.com/office/drawing/2014/main" id="{F8A5A1E2-D455-4943-B46C-912CF46ABA9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95999" y="2449317"/>
            <a:ext cx="5879592" cy="1801368"/>
          </a:xfrm>
          <a:noFill/>
        </p:spPr>
        <p:txBody>
          <a:bodyPr wrap="square" numCol="2" spcCol="457200"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200" i="1" dirty="0"/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8" name="Текст 3">
            <a:extLst>
              <a:ext uri="{FF2B5EF4-FFF2-40B4-BE49-F238E27FC236}">
                <a16:creationId xmlns:a16="http://schemas.microsoft.com/office/drawing/2014/main" id="{03CEA5B5-2DFF-4730-B1C1-7297D81876B7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95999" y="4250685"/>
            <a:ext cx="5879592" cy="201485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3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2B63EEB8-169F-4E42-8938-2B33C50057D9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95997" y="6366423"/>
            <a:ext cx="5879593" cy="398762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570036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раздела книги рецептов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5B73CD6-4AD9-41DA-9481-BA512E88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1" y="83820"/>
            <a:ext cx="6050280" cy="1325563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id="{8530A3C9-BDFF-45B5-ACC2-9E2B1F49C08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790426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</p:spTree>
    <p:extLst>
      <p:ext uri="{BB962C8B-B14F-4D97-AF65-F5344CB8AC3E}">
        <p14:creationId xmlns:p14="http://schemas.microsoft.com/office/powerpoint/2010/main" val="993146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1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7220" y="1181100"/>
            <a:ext cx="5790659" cy="56769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02D6ECAC-8814-4C60-BF83-103E85E412C4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18265" y="3734155"/>
            <a:ext cx="5919495" cy="253138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4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4" name="Текст 3">
            <a:extLst>
              <a:ext uri="{FF2B5EF4-FFF2-40B4-BE49-F238E27FC236}">
                <a16:creationId xmlns:a16="http://schemas.microsoft.com/office/drawing/2014/main" id="{C7B6AD5B-AEF5-4540-940C-B1E1FEA3BCAB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018265" y="340659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27995" y="1576050"/>
            <a:ext cx="5909765" cy="1778314"/>
          </a:xfrm>
        </p:spPr>
        <p:txBody>
          <a:bodyPr numCol="2" rtlCol="0">
            <a:normAutofit/>
          </a:bodyPr>
          <a:lstStyle>
            <a:lvl1pPr marL="233363" indent="-233363">
              <a:lnSpc>
                <a:spcPct val="10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20775" y="129004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522CA51A-0C04-4FC6-8732-A2C2343AF50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401387" y="877386"/>
            <a:ext cx="2562683" cy="228601"/>
          </a:xfrm>
        </p:spPr>
        <p:txBody>
          <a:bodyPr rtlCol="0">
            <a:normAutofit/>
          </a:bodyPr>
          <a:lstStyle>
            <a:lvl1pPr marL="0" indent="0" algn="r">
              <a:buNone/>
              <a:defRPr sz="11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9144000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11724400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75460" y="4992427"/>
            <a:ext cx="1944124" cy="1020891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18265" y="6291373"/>
            <a:ext cx="5919495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133002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7A2E64D-B280-49F7-95F5-CD6A24C1EC9B}"/>
              </a:ext>
            </a:extLst>
          </p:cNvPr>
          <p:cNvSpPr/>
          <p:nvPr userDrawn="1"/>
        </p:nvSpPr>
        <p:spPr>
          <a:xfrm>
            <a:off x="8673395" y="0"/>
            <a:ext cx="3518604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042842" y="493212"/>
            <a:ext cx="2856467" cy="5691020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9034339" y="16710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8688635" cy="11811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781224"/>
            <a:ext cx="5296301" cy="399876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60035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8120" y="3898410"/>
            <a:ext cx="2852929" cy="118110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9051718" y="6254225"/>
            <a:ext cx="2856467" cy="485941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1216BA9B-211A-403E-8645-BA7B4B2376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32432" y="1516966"/>
            <a:ext cx="2194560" cy="150876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9" name="Текст 3">
            <a:extLst>
              <a:ext uri="{FF2B5EF4-FFF2-40B4-BE49-F238E27FC236}">
                <a16:creationId xmlns:a16="http://schemas.microsoft.com/office/drawing/2014/main" id="{B934946C-9253-40AA-84F7-378E3106E76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525169" y="1516966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99756" y="1078689"/>
            <a:ext cx="2852928" cy="2798064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Текст 3">
            <a:extLst>
              <a:ext uri="{FF2B5EF4-FFF2-40B4-BE49-F238E27FC236}">
                <a16:creationId xmlns:a16="http://schemas.microsoft.com/office/drawing/2014/main" id="{EED0BB26-D2F7-4112-BAFC-D9A66C9DD5EE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3525169" y="3337745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9" name="Текст 3">
            <a:extLst>
              <a:ext uri="{FF2B5EF4-FFF2-40B4-BE49-F238E27FC236}">
                <a16:creationId xmlns:a16="http://schemas.microsoft.com/office/drawing/2014/main" id="{647B97E8-F206-4899-A05D-3CEA7763CBD7}"/>
              </a:ext>
            </a:extLst>
          </p:cNvPr>
          <p:cNvSpPr>
            <a:spLocks noGrp="1"/>
          </p:cNvSpPr>
          <p:nvPr>
            <p:ph type="body" sz="half" idx="28" hasCustomPrompt="1"/>
          </p:nvPr>
        </p:nvSpPr>
        <p:spPr>
          <a:xfrm>
            <a:off x="3525169" y="5134461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00F5F5B-FD46-4295-B012-F670E320EA6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432432" y="3317693"/>
            <a:ext cx="2194560" cy="150876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15085C5-1FA2-4C89-A410-A151654D409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432432" y="5118419"/>
            <a:ext cx="2194560" cy="150876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DE36BD91-F42B-477D-9347-DBA3C0FDC2DB}"/>
              </a:ext>
            </a:extLst>
          </p:cNvPr>
          <p:cNvSpPr txBox="1"/>
          <p:nvPr userDrawn="1"/>
        </p:nvSpPr>
        <p:spPr>
          <a:xfrm>
            <a:off x="3107833" y="1400373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8F6A3EC1-DE16-42B6-9619-DF093A5C3C27}"/>
              </a:ext>
            </a:extLst>
          </p:cNvPr>
          <p:cNvSpPr txBox="1"/>
          <p:nvPr userDrawn="1"/>
        </p:nvSpPr>
        <p:spPr>
          <a:xfrm>
            <a:off x="3107833" y="3266751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0B4FCA4B-1DE9-4156-B6E1-F7E32DF05D27}"/>
              </a:ext>
            </a:extLst>
          </p:cNvPr>
          <p:cNvSpPr txBox="1"/>
          <p:nvPr userDrawn="1"/>
        </p:nvSpPr>
        <p:spPr>
          <a:xfrm>
            <a:off x="3107833" y="5007869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895125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3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8476971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76971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8936113" y="6291373"/>
            <a:ext cx="3001647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51D8D2EE-CE39-4FED-B22E-D2513633F89E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8946371" y="1604354"/>
            <a:ext cx="2991390" cy="4678292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7" name="Текст 3">
            <a:extLst>
              <a:ext uri="{FF2B5EF4-FFF2-40B4-BE49-F238E27FC236}">
                <a16:creationId xmlns:a16="http://schemas.microsoft.com/office/drawing/2014/main" id="{0A7E883A-5927-45B9-A5FB-8EFF513E0CAA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8946371" y="1295400"/>
            <a:ext cx="3024249" cy="300227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85FEB9CB-F2B1-47F4-9097-30FAF794294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21380" y="1313129"/>
            <a:ext cx="2560320" cy="256032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18F989E1-F209-41C2-AEC2-BDDDEE48E1E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463625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45707C7B-9828-45A7-AF95-4A3BE756BBB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168076" y="1313129"/>
            <a:ext cx="2560320" cy="256032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1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56FDA5AA-A766-4B21-8377-9267FFBAE31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14771" y="1313129"/>
            <a:ext cx="2560320" cy="256032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Текст 3">
            <a:extLst>
              <a:ext uri="{FF2B5EF4-FFF2-40B4-BE49-F238E27FC236}">
                <a16:creationId xmlns:a16="http://schemas.microsoft.com/office/drawing/2014/main" id="{5771C520-4E5C-4853-AE35-F250CB8FB5D8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3412236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4" name="Текст 3">
            <a:extLst>
              <a:ext uri="{FF2B5EF4-FFF2-40B4-BE49-F238E27FC236}">
                <a16:creationId xmlns:a16="http://schemas.microsoft.com/office/drawing/2014/main" id="{5C64EC75-B525-40E2-B054-6BA5895D0794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6349484" y="3878284"/>
            <a:ext cx="2325607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6" name="Текст 27">
            <a:extLst>
              <a:ext uri="{FF2B5EF4-FFF2-40B4-BE49-F238E27FC236}">
                <a16:creationId xmlns:a16="http://schemas.microsoft.com/office/drawing/2014/main" id="{394C56F0-EE6F-474D-AB99-995F044BCB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371" y="213824"/>
            <a:ext cx="2991389" cy="95208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" name="Надпись 1">
            <a:extLst>
              <a:ext uri="{FF2B5EF4-FFF2-40B4-BE49-F238E27FC236}">
                <a16:creationId xmlns:a16="http://schemas.microsoft.com/office/drawing/2014/main" id="{920B6783-0F8B-4A69-A5F6-7CB50E2B23A8}"/>
              </a:ext>
            </a:extLst>
          </p:cNvPr>
          <p:cNvSpPr txBox="1"/>
          <p:nvPr userDrawn="1"/>
        </p:nvSpPr>
        <p:spPr>
          <a:xfrm>
            <a:off x="145082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CC4D1335-DA11-4DAC-BCA6-7BB8B148C97F}"/>
              </a:ext>
            </a:extLst>
          </p:cNvPr>
          <p:cNvSpPr txBox="1"/>
          <p:nvPr userDrawn="1"/>
        </p:nvSpPr>
        <p:spPr>
          <a:xfrm>
            <a:off x="3098093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2" name="Надпись 21">
            <a:extLst>
              <a:ext uri="{FF2B5EF4-FFF2-40B4-BE49-F238E27FC236}">
                <a16:creationId xmlns:a16="http://schemas.microsoft.com/office/drawing/2014/main" id="{CB8EECED-0609-4B4F-AE03-A4F22DF062BA}"/>
              </a:ext>
            </a:extLst>
          </p:cNvPr>
          <p:cNvSpPr txBox="1"/>
          <p:nvPr userDrawn="1"/>
        </p:nvSpPr>
        <p:spPr>
          <a:xfrm>
            <a:off x="6051104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577437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11724400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9144000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522CA51A-0C04-4FC6-8732-A2C2343AF50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401387" y="877386"/>
            <a:ext cx="2562683" cy="228601"/>
          </a:xfrm>
        </p:spPr>
        <p:txBody>
          <a:bodyPr rtlCol="0">
            <a:normAutofit/>
          </a:bodyPr>
          <a:lstStyle>
            <a:lvl1pPr marL="0" indent="0" algn="r">
              <a:buNone/>
              <a:defRPr sz="11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7220" y="1181100"/>
            <a:ext cx="5790659" cy="567690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20775" y="129004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27995" y="1576050"/>
            <a:ext cx="5909765" cy="1778314"/>
          </a:xfrm>
        </p:spPr>
        <p:txBody>
          <a:bodyPr numCol="2" rtlCol="0">
            <a:normAutofit/>
          </a:bodyPr>
          <a:lstStyle>
            <a:lvl1pPr marL="233363" indent="-233363">
              <a:lnSpc>
                <a:spcPct val="10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rgbClr val="535C1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4" name="Текст 3">
            <a:extLst>
              <a:ext uri="{FF2B5EF4-FFF2-40B4-BE49-F238E27FC236}">
                <a16:creationId xmlns:a16="http://schemas.microsoft.com/office/drawing/2014/main" id="{C7B6AD5B-AEF5-4540-940C-B1E1FEA3BCAB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018265" y="340659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02D6ECAC-8814-4C60-BF83-103E85E412C4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18265" y="3734155"/>
            <a:ext cx="5919495" cy="2531389"/>
          </a:xfrm>
        </p:spPr>
        <p:txBody>
          <a:bodyPr numCol="2" rtlCol="0">
            <a:normAutofit/>
          </a:bodyPr>
          <a:lstStyle>
            <a:lvl1pPr marL="0" indent="0"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rgbClr val="535C1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75460" y="4992427"/>
            <a:ext cx="1944124" cy="1020891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18265" y="6291373"/>
            <a:ext cx="5919495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1064330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4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D41EDA9-50CC-431D-A9E2-D8B28F1D9DD2}"/>
              </a:ext>
            </a:extLst>
          </p:cNvPr>
          <p:cNvSpPr/>
          <p:nvPr userDrawn="1"/>
        </p:nvSpPr>
        <p:spPr>
          <a:xfrm>
            <a:off x="-15240" y="0"/>
            <a:ext cx="5788152" cy="11811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2366211" y="8595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4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1" y="165960"/>
            <a:ext cx="5559552" cy="634092"/>
          </a:xfrm>
        </p:spPr>
        <p:txBody>
          <a:bodyPr rtlCol="0">
            <a:normAutofit/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AB15BB6-BF7A-460B-81E4-6CA74B3B1A58}"/>
              </a:ext>
            </a:extLst>
          </p:cNvPr>
          <p:cNvSpPr/>
          <p:nvPr userDrawn="1"/>
        </p:nvSpPr>
        <p:spPr>
          <a:xfrm>
            <a:off x="0" y="1181101"/>
            <a:ext cx="5788152" cy="56769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4077" y="129986"/>
            <a:ext cx="1472184" cy="1444752"/>
          </a:xfr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7" name="Текст 27">
            <a:extLst>
              <a:ext uri="{FF2B5EF4-FFF2-40B4-BE49-F238E27FC236}">
                <a16:creationId xmlns:a16="http://schemas.microsoft.com/office/drawing/2014/main" id="{7B211DA6-5909-4778-ACCB-FDDE1061AEE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078" y="1886336"/>
            <a:ext cx="1472184" cy="1971790"/>
          </a:xfrm>
          <a:noFill/>
          <a:ln>
            <a:noFill/>
          </a:ln>
        </p:spPr>
        <p:txBody>
          <a:bodyPr tIns="91440" bIns="91440" rtlCol="0" anchor="t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5EFB9AC3-DB43-4B4E-B74E-1ED156A1851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1933678" y="1886336"/>
            <a:ext cx="3745227" cy="4516873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6" name="Текст 3">
            <a:extLst>
              <a:ext uri="{FF2B5EF4-FFF2-40B4-BE49-F238E27FC236}">
                <a16:creationId xmlns:a16="http://schemas.microsoft.com/office/drawing/2014/main" id="{1808718C-849A-4063-A7DB-6A25E4823A61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1942554" y="6477581"/>
            <a:ext cx="3735869" cy="326903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7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DBABE7C-83A0-42FB-9AB1-BD7454D9103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17143" y="296778"/>
            <a:ext cx="1874380" cy="13716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AA38BAD-E577-44E5-8652-7EB8884D85D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017143" y="1921978"/>
            <a:ext cx="1874380" cy="13716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9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31089E30-35D5-4B63-962C-E69262F8A31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017143" y="3547178"/>
            <a:ext cx="1874380" cy="13716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94891CE-B5DF-4EC9-BCD1-007200ADE6B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17662" y="5172377"/>
            <a:ext cx="1874380" cy="13716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55A40829-372A-4BD2-9DFD-55A1E0FC7A6C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8155381" y="269869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5" name="Текст 3">
            <a:extLst>
              <a:ext uri="{FF2B5EF4-FFF2-40B4-BE49-F238E27FC236}">
                <a16:creationId xmlns:a16="http://schemas.microsoft.com/office/drawing/2014/main" id="{D3ED1463-3FDC-4F77-A490-BB128AEB35E9}"/>
              </a:ext>
            </a:extLst>
          </p:cNvPr>
          <p:cNvSpPr>
            <a:spLocks noGrp="1"/>
          </p:cNvSpPr>
          <p:nvPr>
            <p:ph type="body" sz="half" idx="33" hasCustomPrompt="1"/>
          </p:nvPr>
        </p:nvSpPr>
        <p:spPr>
          <a:xfrm>
            <a:off x="8155381" y="1903490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7" name="Текст 3">
            <a:extLst>
              <a:ext uri="{FF2B5EF4-FFF2-40B4-BE49-F238E27FC236}">
                <a16:creationId xmlns:a16="http://schemas.microsoft.com/office/drawing/2014/main" id="{66CBE1DF-E937-4AEA-A7F9-8B809516E332}"/>
              </a:ext>
            </a:extLst>
          </p:cNvPr>
          <p:cNvSpPr>
            <a:spLocks noGrp="1"/>
          </p:cNvSpPr>
          <p:nvPr>
            <p:ph type="body" sz="half" idx="35" hasCustomPrompt="1"/>
          </p:nvPr>
        </p:nvSpPr>
        <p:spPr>
          <a:xfrm>
            <a:off x="8155381" y="3537111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4C47130C-295F-469B-8A2F-DACEF5B5A59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927739" y="1480561"/>
            <a:ext cx="3745227" cy="31324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9" name="Текст 3">
            <a:extLst>
              <a:ext uri="{FF2B5EF4-FFF2-40B4-BE49-F238E27FC236}">
                <a16:creationId xmlns:a16="http://schemas.microsoft.com/office/drawing/2014/main" id="{A93AA9FB-7091-4FF0-8330-340B0A90ACBB}"/>
              </a:ext>
            </a:extLst>
          </p:cNvPr>
          <p:cNvSpPr>
            <a:spLocks noGrp="1"/>
          </p:cNvSpPr>
          <p:nvPr>
            <p:ph type="body" sz="half" idx="37" hasCustomPrompt="1"/>
          </p:nvPr>
        </p:nvSpPr>
        <p:spPr>
          <a:xfrm>
            <a:off x="8155381" y="5170732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Надпись 22">
            <a:extLst>
              <a:ext uri="{FF2B5EF4-FFF2-40B4-BE49-F238E27FC236}">
                <a16:creationId xmlns:a16="http://schemas.microsoft.com/office/drawing/2014/main" id="{F58024DC-2BD1-48B2-9B50-F47B3CEF4820}"/>
              </a:ext>
            </a:extLst>
          </p:cNvPr>
          <p:cNvSpPr txBox="1"/>
          <p:nvPr userDrawn="1"/>
        </p:nvSpPr>
        <p:spPr>
          <a:xfrm>
            <a:off x="7888697" y="269869"/>
            <a:ext cx="31931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277DCCC3-3098-4343-B77B-3D23E8F17FFD}"/>
              </a:ext>
            </a:extLst>
          </p:cNvPr>
          <p:cNvSpPr txBox="1"/>
          <p:nvPr userDrawn="1"/>
        </p:nvSpPr>
        <p:spPr>
          <a:xfrm>
            <a:off x="7888696" y="1902428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6" name="Надпись 25">
            <a:extLst>
              <a:ext uri="{FF2B5EF4-FFF2-40B4-BE49-F238E27FC236}">
                <a16:creationId xmlns:a16="http://schemas.microsoft.com/office/drawing/2014/main" id="{47D9CE1B-5D25-4C27-8C90-7CA8B8B1E7EF}"/>
              </a:ext>
            </a:extLst>
          </p:cNvPr>
          <p:cNvSpPr txBox="1"/>
          <p:nvPr userDrawn="1"/>
        </p:nvSpPr>
        <p:spPr>
          <a:xfrm>
            <a:off x="7888696" y="3534987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28" name="Надпись 27">
            <a:extLst>
              <a:ext uri="{FF2B5EF4-FFF2-40B4-BE49-F238E27FC236}">
                <a16:creationId xmlns:a16="http://schemas.microsoft.com/office/drawing/2014/main" id="{E4D750E6-AF88-4742-9ABE-63A5217AD198}"/>
              </a:ext>
            </a:extLst>
          </p:cNvPr>
          <p:cNvSpPr txBox="1"/>
          <p:nvPr userDrawn="1"/>
        </p:nvSpPr>
        <p:spPr>
          <a:xfrm>
            <a:off x="7888696" y="5167546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67755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5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EDAB7103-706C-4D50-B9D9-030D5A29D5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98464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626AAE-852B-4A65-9BB6-7D2C0A191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92" y="877824"/>
            <a:ext cx="11265408" cy="1179576"/>
          </a:xfrm>
          <a:solidFill>
            <a:schemeClr val="accent4">
              <a:lumMod val="5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lang="en-US" sz="360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  <p:sp>
        <p:nvSpPr>
          <p:cNvPr id="9" name="Текст 27">
            <a:extLst>
              <a:ext uri="{FF2B5EF4-FFF2-40B4-BE49-F238E27FC236}">
                <a16:creationId xmlns:a16="http://schemas.microsoft.com/office/drawing/2014/main" id="{40284018-877E-48C8-A60E-5EA184B0B90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8" y="0"/>
            <a:ext cx="5879593" cy="877824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i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861167B6-9741-49DA-A7AF-E1A3352D10C8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8785299" y="17358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3599A2-48DF-45BA-9425-12A5FBCF838E}"/>
              </a:ext>
            </a:extLst>
          </p:cNvPr>
          <p:cNvSpPr/>
          <p:nvPr userDrawn="1"/>
        </p:nvSpPr>
        <p:spPr>
          <a:xfrm>
            <a:off x="5992994" y="6316980"/>
            <a:ext cx="6199006" cy="5410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Текст 3">
            <a:extLst>
              <a:ext uri="{FF2B5EF4-FFF2-40B4-BE49-F238E27FC236}">
                <a16:creationId xmlns:a16="http://schemas.microsoft.com/office/drawing/2014/main" id="{5E29445D-5852-4685-99FA-F6D0EEB71907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96000" y="218153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Текст 3">
            <a:extLst>
              <a:ext uri="{FF2B5EF4-FFF2-40B4-BE49-F238E27FC236}">
                <a16:creationId xmlns:a16="http://schemas.microsoft.com/office/drawing/2014/main" id="{F8A5A1E2-D455-4943-B46C-912CF46ABA9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95999" y="2449317"/>
            <a:ext cx="5879592" cy="1801368"/>
          </a:xfrm>
          <a:noFill/>
        </p:spPr>
        <p:txBody>
          <a:bodyPr wrap="square" numCol="2" spcCol="457200"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200" i="1" dirty="0"/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8" name="Текст 3">
            <a:extLst>
              <a:ext uri="{FF2B5EF4-FFF2-40B4-BE49-F238E27FC236}">
                <a16:creationId xmlns:a16="http://schemas.microsoft.com/office/drawing/2014/main" id="{03CEA5B5-2DFF-4730-B1C1-7297D81876B7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95999" y="4250685"/>
            <a:ext cx="5879592" cy="201485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4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2B63EEB8-169F-4E42-8938-2B33C50057D9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95997" y="6366423"/>
            <a:ext cx="5879593" cy="398762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18657840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Участники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5B73CD6-4AD9-41DA-9481-BA512E88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1" y="83820"/>
            <a:ext cx="6050280" cy="1325563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6D233A8E-E8E2-428D-B3B1-4DD2D1AD48F2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5981701" y="1409382"/>
            <a:ext cx="6050280" cy="5197157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6" name="Рисунок 4">
            <a:extLst>
              <a:ext uri="{FF2B5EF4-FFF2-40B4-BE49-F238E27FC236}">
                <a16:creationId xmlns:a16="http://schemas.microsoft.com/office/drawing/2014/main" id="{EA2014FC-BC19-4F06-91E1-BBB98A5CE2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78785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</p:spTree>
    <p:extLst>
      <p:ext uri="{BB962C8B-B14F-4D97-AF65-F5344CB8AC3E}">
        <p14:creationId xmlns:p14="http://schemas.microsoft.com/office/powerpoint/2010/main" val="3677679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вершающий слайд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Группа 41" descr="Подборка изображений еды">
            <a:extLst>
              <a:ext uri="{FF2B5EF4-FFF2-40B4-BE49-F238E27FC236}">
                <a16:creationId xmlns:a16="http://schemas.microsoft.com/office/drawing/2014/main" id="{314C1EF1-87EB-4B3A-89AA-6D88F06EAEEE}"/>
              </a:ext>
            </a:extLst>
          </p:cNvPr>
          <p:cNvGrpSpPr/>
          <p:nvPr userDrawn="1"/>
        </p:nvGrpSpPr>
        <p:grpSpPr>
          <a:xfrm>
            <a:off x="1" y="-5000"/>
            <a:ext cx="12191999" cy="6864928"/>
            <a:chOff x="1" y="-5000"/>
            <a:chExt cx="12191999" cy="6864928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BB1FDADB-8251-4DB4-B51F-AA2085E3C6F8}"/>
                </a:ext>
              </a:extLst>
            </p:cNvPr>
            <p:cNvSpPr/>
            <p:nvPr userDrawn="1"/>
          </p:nvSpPr>
          <p:spPr>
            <a:xfrm>
              <a:off x="5056909" y="-1"/>
              <a:ext cx="3796146" cy="282632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544E598E-13F2-4971-A360-6BA465F83FE5}"/>
                </a:ext>
              </a:extLst>
            </p:cNvPr>
            <p:cNvSpPr/>
            <p:nvPr userDrawn="1"/>
          </p:nvSpPr>
          <p:spPr>
            <a:xfrm>
              <a:off x="8862983" y="-5000"/>
              <a:ext cx="3329017" cy="282632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3664E974-1F4F-4365-B046-F0B3ABF5ADF5}"/>
                </a:ext>
              </a:extLst>
            </p:cNvPr>
            <p:cNvSpPr/>
            <p:nvPr userDrawn="1"/>
          </p:nvSpPr>
          <p:spPr>
            <a:xfrm>
              <a:off x="1" y="2277145"/>
              <a:ext cx="4371108" cy="294908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A34587A9-B51D-4D62-B538-D0F0D65AF1A0}"/>
                </a:ext>
              </a:extLst>
            </p:cNvPr>
            <p:cNvSpPr/>
            <p:nvPr userDrawn="1"/>
          </p:nvSpPr>
          <p:spPr>
            <a:xfrm>
              <a:off x="7183582" y="2277145"/>
              <a:ext cx="3590087" cy="294908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3D609D81-8C6A-4AC8-89D9-81E2FE7B407D}"/>
                </a:ext>
              </a:extLst>
            </p:cNvPr>
            <p:cNvSpPr/>
            <p:nvPr userDrawn="1"/>
          </p:nvSpPr>
          <p:spPr>
            <a:xfrm>
              <a:off x="4058904" y="2277145"/>
              <a:ext cx="2861718" cy="294908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F0399B2B-8DDE-4AD6-82D5-DDDCFFDEB76D}"/>
                </a:ext>
              </a:extLst>
            </p:cNvPr>
            <p:cNvSpPr/>
            <p:nvPr userDrawn="1"/>
          </p:nvSpPr>
          <p:spPr>
            <a:xfrm>
              <a:off x="5984309" y="4573928"/>
              <a:ext cx="2394108" cy="22860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591515F0-BF0D-403B-8287-06F400A87DED}"/>
                </a:ext>
              </a:extLst>
            </p:cNvPr>
            <p:cNvSpPr/>
            <p:nvPr userDrawn="1"/>
          </p:nvSpPr>
          <p:spPr>
            <a:xfrm>
              <a:off x="9833970" y="4573928"/>
              <a:ext cx="2353950" cy="2286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BD609ABF-B194-4497-AE30-E2D5B3BAC2AD}"/>
                </a:ext>
              </a:extLst>
            </p:cNvPr>
            <p:cNvSpPr/>
            <p:nvPr userDrawn="1"/>
          </p:nvSpPr>
          <p:spPr>
            <a:xfrm>
              <a:off x="1720042" y="4573928"/>
              <a:ext cx="2338862" cy="2286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19" name="Рисунок 4">
            <a:extLst>
              <a:ext uri="{FF2B5EF4-FFF2-40B4-BE49-F238E27FC236}">
                <a16:creationId xmlns:a16="http://schemas.microsoft.com/office/drawing/2014/main" id="{1FFC4A27-82C1-409D-B822-91EB3DF2863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6926"/>
            <a:ext cx="5974381" cy="2284072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0" name="Рисунок 4">
            <a:extLst>
              <a:ext uri="{FF2B5EF4-FFF2-40B4-BE49-F238E27FC236}">
                <a16:creationId xmlns:a16="http://schemas.microsoft.com/office/drawing/2014/main" id="{E517C499-361C-4FCF-8C76-A84557059CA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999" y="4585314"/>
            <a:ext cx="1975104" cy="2272686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1" name="Рисунок 4">
            <a:extLst>
              <a:ext uri="{FF2B5EF4-FFF2-40B4-BE49-F238E27FC236}">
                <a16:creationId xmlns:a16="http://schemas.microsoft.com/office/drawing/2014/main" id="{B0D9F1AE-68C6-45F0-804B-096F9B883B2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63276" y="4580316"/>
            <a:ext cx="1911105" cy="2272686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3" name="Рисунок 4">
            <a:extLst>
              <a:ext uri="{FF2B5EF4-FFF2-40B4-BE49-F238E27FC236}">
                <a16:creationId xmlns:a16="http://schemas.microsoft.com/office/drawing/2014/main" id="{143096DE-80D7-48ED-BC3F-2E6D3ED978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89060" y="2281562"/>
            <a:ext cx="1911105" cy="2272686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4" name="Рисунок 4">
            <a:extLst>
              <a:ext uri="{FF2B5EF4-FFF2-40B4-BE49-F238E27FC236}">
                <a16:creationId xmlns:a16="http://schemas.microsoft.com/office/drawing/2014/main" id="{2A457750-32D8-47A2-A18B-3ED01538E5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15979" y="-10803"/>
            <a:ext cx="1911105" cy="2272686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5" name="Рисунок 4">
            <a:extLst>
              <a:ext uri="{FF2B5EF4-FFF2-40B4-BE49-F238E27FC236}">
                <a16:creationId xmlns:a16="http://schemas.microsoft.com/office/drawing/2014/main" id="{E51D20A8-A27D-4E6C-8047-D670C07794A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910183" y="4567581"/>
            <a:ext cx="1911105" cy="2272686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6" name="Рисунок 4">
            <a:extLst>
              <a:ext uri="{FF2B5EF4-FFF2-40B4-BE49-F238E27FC236}">
                <a16:creationId xmlns:a16="http://schemas.microsoft.com/office/drawing/2014/main" id="{3CDA776B-59EE-43C5-AFA5-E86B0457E53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838511" y="2277145"/>
            <a:ext cx="2347022" cy="2272686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6A96BD-B6AC-4441-9EB5-EF715B563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963" y="2688921"/>
            <a:ext cx="5537368" cy="1325563"/>
          </a:xfrm>
        </p:spPr>
        <p:txBody>
          <a:bodyPr rtlCol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588949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7A2E64D-B280-49F7-95F5-CD6A24C1EC9B}"/>
              </a:ext>
            </a:extLst>
          </p:cNvPr>
          <p:cNvSpPr/>
          <p:nvPr userDrawn="1"/>
        </p:nvSpPr>
        <p:spPr>
          <a:xfrm>
            <a:off x="8673395" y="0"/>
            <a:ext cx="3518604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042842" y="493212"/>
            <a:ext cx="2856467" cy="5691020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9034339" y="16710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8688635" cy="11811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781224"/>
            <a:ext cx="5296301" cy="399876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60035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8120" y="3898410"/>
            <a:ext cx="2852929" cy="118110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9051718" y="6254225"/>
            <a:ext cx="2856467" cy="485941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1216BA9B-211A-403E-8645-BA7B4B2376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32432" y="1516966"/>
            <a:ext cx="2194560" cy="150876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9" name="Текст 3">
            <a:extLst>
              <a:ext uri="{FF2B5EF4-FFF2-40B4-BE49-F238E27FC236}">
                <a16:creationId xmlns:a16="http://schemas.microsoft.com/office/drawing/2014/main" id="{B934946C-9253-40AA-84F7-378E3106E76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525169" y="1516966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99756" y="1078689"/>
            <a:ext cx="2852928" cy="2798064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Текст 3">
            <a:extLst>
              <a:ext uri="{FF2B5EF4-FFF2-40B4-BE49-F238E27FC236}">
                <a16:creationId xmlns:a16="http://schemas.microsoft.com/office/drawing/2014/main" id="{EED0BB26-D2F7-4112-BAFC-D9A66C9DD5EE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3525169" y="3337745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9" name="Текст 3">
            <a:extLst>
              <a:ext uri="{FF2B5EF4-FFF2-40B4-BE49-F238E27FC236}">
                <a16:creationId xmlns:a16="http://schemas.microsoft.com/office/drawing/2014/main" id="{647B97E8-F206-4899-A05D-3CEA7763CBD7}"/>
              </a:ext>
            </a:extLst>
          </p:cNvPr>
          <p:cNvSpPr>
            <a:spLocks noGrp="1"/>
          </p:cNvSpPr>
          <p:nvPr>
            <p:ph type="body" sz="half" idx="28" hasCustomPrompt="1"/>
          </p:nvPr>
        </p:nvSpPr>
        <p:spPr>
          <a:xfrm>
            <a:off x="3525169" y="5134461"/>
            <a:ext cx="2728244" cy="1474888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00F5F5B-FD46-4295-B012-F670E320EA6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432432" y="3317693"/>
            <a:ext cx="2194560" cy="150876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15085C5-1FA2-4C89-A410-A151654D409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432432" y="5118419"/>
            <a:ext cx="2194560" cy="150876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DE36BD91-F42B-477D-9347-DBA3C0FDC2DB}"/>
              </a:ext>
            </a:extLst>
          </p:cNvPr>
          <p:cNvSpPr txBox="1"/>
          <p:nvPr userDrawn="1"/>
        </p:nvSpPr>
        <p:spPr>
          <a:xfrm>
            <a:off x="3107833" y="1400373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8F6A3EC1-DE16-42B6-9619-DF093A5C3C27}"/>
              </a:ext>
            </a:extLst>
          </p:cNvPr>
          <p:cNvSpPr txBox="1"/>
          <p:nvPr userDrawn="1"/>
        </p:nvSpPr>
        <p:spPr>
          <a:xfrm>
            <a:off x="3107833" y="3266751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0B4FCA4B-1DE9-4156-B6E1-F7E32DF05D27}"/>
              </a:ext>
            </a:extLst>
          </p:cNvPr>
          <p:cNvSpPr txBox="1"/>
          <p:nvPr userDrawn="1"/>
        </p:nvSpPr>
        <p:spPr>
          <a:xfrm>
            <a:off x="3107833" y="5007869"/>
            <a:ext cx="486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40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87679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8476971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8476971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8936113" y="6291373"/>
            <a:ext cx="3001647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51D8D2EE-CE39-4FED-B22E-D2513633F89E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8946371" y="1604354"/>
            <a:ext cx="2991390" cy="4678292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7" name="Текст 3">
            <a:extLst>
              <a:ext uri="{FF2B5EF4-FFF2-40B4-BE49-F238E27FC236}">
                <a16:creationId xmlns:a16="http://schemas.microsoft.com/office/drawing/2014/main" id="{0A7E883A-5927-45B9-A5FB-8EFF513E0CAA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8946371" y="1295400"/>
            <a:ext cx="3024249" cy="300227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85FEB9CB-F2B1-47F4-9097-30FAF794294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21380" y="1313129"/>
            <a:ext cx="2560320" cy="256032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18F989E1-F209-41C2-AEC2-BDDDEE48E1E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463625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45707C7B-9828-45A7-AF95-4A3BE756BBB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168076" y="1313129"/>
            <a:ext cx="2560320" cy="256032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1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56FDA5AA-A766-4B21-8377-9267FFBAE31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14771" y="1313129"/>
            <a:ext cx="2560320" cy="256032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2" name="Текст 3">
            <a:extLst>
              <a:ext uri="{FF2B5EF4-FFF2-40B4-BE49-F238E27FC236}">
                <a16:creationId xmlns:a16="http://schemas.microsoft.com/office/drawing/2014/main" id="{5771C520-4E5C-4853-AE35-F250CB8FB5D8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3412236" y="3878284"/>
            <a:ext cx="2316160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4" name="Текст 3">
            <a:extLst>
              <a:ext uri="{FF2B5EF4-FFF2-40B4-BE49-F238E27FC236}">
                <a16:creationId xmlns:a16="http://schemas.microsoft.com/office/drawing/2014/main" id="{5C64EC75-B525-40E2-B054-6BA5895D0794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6349484" y="3878284"/>
            <a:ext cx="2325607" cy="2751276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46" name="Текст 27">
            <a:extLst>
              <a:ext uri="{FF2B5EF4-FFF2-40B4-BE49-F238E27FC236}">
                <a16:creationId xmlns:a16="http://schemas.microsoft.com/office/drawing/2014/main" id="{394C56F0-EE6F-474D-AB99-995F044BCB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371" y="213824"/>
            <a:ext cx="2991389" cy="952080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" name="Надпись 1">
            <a:extLst>
              <a:ext uri="{FF2B5EF4-FFF2-40B4-BE49-F238E27FC236}">
                <a16:creationId xmlns:a16="http://schemas.microsoft.com/office/drawing/2014/main" id="{920B6783-0F8B-4A69-A5F6-7CB50E2B23A8}"/>
              </a:ext>
            </a:extLst>
          </p:cNvPr>
          <p:cNvSpPr txBox="1"/>
          <p:nvPr userDrawn="1"/>
        </p:nvSpPr>
        <p:spPr>
          <a:xfrm>
            <a:off x="145082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CC4D1335-DA11-4DAC-BCA6-7BB8B148C97F}"/>
              </a:ext>
            </a:extLst>
          </p:cNvPr>
          <p:cNvSpPr txBox="1"/>
          <p:nvPr userDrawn="1"/>
        </p:nvSpPr>
        <p:spPr>
          <a:xfrm>
            <a:off x="3098093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2" name="Надпись 21">
            <a:extLst>
              <a:ext uri="{FF2B5EF4-FFF2-40B4-BE49-F238E27FC236}">
                <a16:creationId xmlns:a16="http://schemas.microsoft.com/office/drawing/2014/main" id="{CB8EECED-0609-4B4F-AE03-A4F22DF062BA}"/>
              </a:ext>
            </a:extLst>
          </p:cNvPr>
          <p:cNvSpPr txBox="1"/>
          <p:nvPr userDrawn="1"/>
        </p:nvSpPr>
        <p:spPr>
          <a:xfrm>
            <a:off x="6051104" y="3873449"/>
            <a:ext cx="3658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24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84993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D41EDA9-50CC-431D-A9E2-D8B28F1D9DD2}"/>
              </a:ext>
            </a:extLst>
          </p:cNvPr>
          <p:cNvSpPr/>
          <p:nvPr userDrawn="1"/>
        </p:nvSpPr>
        <p:spPr>
          <a:xfrm>
            <a:off x="-15240" y="0"/>
            <a:ext cx="5788152" cy="11811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2366211" y="8595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4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1" y="165960"/>
            <a:ext cx="5559552" cy="634092"/>
          </a:xfrm>
        </p:spPr>
        <p:txBody>
          <a:bodyPr rtlCol="0">
            <a:normAutofit/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AB15BB6-BF7A-460B-81E4-6CA74B3B1A58}"/>
              </a:ext>
            </a:extLst>
          </p:cNvPr>
          <p:cNvSpPr/>
          <p:nvPr userDrawn="1"/>
        </p:nvSpPr>
        <p:spPr>
          <a:xfrm>
            <a:off x="0" y="1181101"/>
            <a:ext cx="5788152" cy="5676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4077" y="129986"/>
            <a:ext cx="1472184" cy="1444752"/>
          </a:xfr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7" name="Текст 27">
            <a:extLst>
              <a:ext uri="{FF2B5EF4-FFF2-40B4-BE49-F238E27FC236}">
                <a16:creationId xmlns:a16="http://schemas.microsoft.com/office/drawing/2014/main" id="{7B211DA6-5909-4778-ACCB-FDDE1061AEE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078" y="1886336"/>
            <a:ext cx="1472184" cy="1971790"/>
          </a:xfrm>
          <a:noFill/>
          <a:ln>
            <a:noFill/>
          </a:ln>
        </p:spPr>
        <p:txBody>
          <a:bodyPr tIns="91440" bIns="91440" rtlCol="0" anchor="t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4" name="Текст 3">
            <a:extLst>
              <a:ext uri="{FF2B5EF4-FFF2-40B4-BE49-F238E27FC236}">
                <a16:creationId xmlns:a16="http://schemas.microsoft.com/office/drawing/2014/main" id="{5EFB9AC3-DB43-4B4E-B74E-1ED156A1851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1933678" y="1886336"/>
            <a:ext cx="3745227" cy="4516873"/>
          </a:xfrm>
        </p:spPr>
        <p:txBody>
          <a:bodyPr numCol="1" rtlCol="0">
            <a:normAutofit/>
          </a:bodyPr>
          <a:lstStyle>
            <a:lvl1pPr marL="233363" indent="-233363">
              <a:lnSpc>
                <a:spcPct val="15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6" name="Текст 3">
            <a:extLst>
              <a:ext uri="{FF2B5EF4-FFF2-40B4-BE49-F238E27FC236}">
                <a16:creationId xmlns:a16="http://schemas.microsoft.com/office/drawing/2014/main" id="{1808718C-849A-4063-A7DB-6A25E4823A61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1942554" y="6477581"/>
            <a:ext cx="3735869" cy="326903"/>
          </a:xfrm>
        </p:spPr>
        <p:txBody>
          <a:bodyPr numCol="2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Добавить информацию о питании</a:t>
            </a:r>
          </a:p>
        </p:txBody>
      </p:sp>
      <p:sp>
        <p:nvSpPr>
          <p:cNvPr id="37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ADBABE7C-83A0-42FB-9AB1-BD7454D9103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17143" y="296778"/>
            <a:ext cx="1874380" cy="137160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8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AA38BAD-E577-44E5-8652-7EB8884D85D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017143" y="1921978"/>
            <a:ext cx="1874380" cy="137160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39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31089E30-35D5-4B63-962C-E69262F8A31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017143" y="3547178"/>
            <a:ext cx="1874380" cy="137160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4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294891CE-B5DF-4EC9-BCD1-007200ADE6B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17662" y="5172377"/>
            <a:ext cx="1874380" cy="137160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55A40829-372A-4BD2-9DFD-55A1E0FC7A6C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8155381" y="269869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5" name="Текст 3">
            <a:extLst>
              <a:ext uri="{FF2B5EF4-FFF2-40B4-BE49-F238E27FC236}">
                <a16:creationId xmlns:a16="http://schemas.microsoft.com/office/drawing/2014/main" id="{D3ED1463-3FDC-4F77-A490-BB128AEB35E9}"/>
              </a:ext>
            </a:extLst>
          </p:cNvPr>
          <p:cNvSpPr>
            <a:spLocks noGrp="1"/>
          </p:cNvSpPr>
          <p:nvPr>
            <p:ph type="body" sz="half" idx="33" hasCustomPrompt="1"/>
          </p:nvPr>
        </p:nvSpPr>
        <p:spPr>
          <a:xfrm>
            <a:off x="8155381" y="1903490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7" name="Текст 3">
            <a:extLst>
              <a:ext uri="{FF2B5EF4-FFF2-40B4-BE49-F238E27FC236}">
                <a16:creationId xmlns:a16="http://schemas.microsoft.com/office/drawing/2014/main" id="{66CBE1DF-E937-4AEA-A7F9-8B809516E332}"/>
              </a:ext>
            </a:extLst>
          </p:cNvPr>
          <p:cNvSpPr>
            <a:spLocks noGrp="1"/>
          </p:cNvSpPr>
          <p:nvPr>
            <p:ph type="body" sz="half" idx="35" hasCustomPrompt="1"/>
          </p:nvPr>
        </p:nvSpPr>
        <p:spPr>
          <a:xfrm>
            <a:off x="8155381" y="3537111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4C47130C-295F-469B-8A2F-DACEF5B5A59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927739" y="1480561"/>
            <a:ext cx="3745227" cy="31324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59" name="Текст 3">
            <a:extLst>
              <a:ext uri="{FF2B5EF4-FFF2-40B4-BE49-F238E27FC236}">
                <a16:creationId xmlns:a16="http://schemas.microsoft.com/office/drawing/2014/main" id="{A93AA9FB-7091-4FF0-8330-340B0A90ACBB}"/>
              </a:ext>
            </a:extLst>
          </p:cNvPr>
          <p:cNvSpPr>
            <a:spLocks noGrp="1"/>
          </p:cNvSpPr>
          <p:nvPr>
            <p:ph type="body" sz="half" idx="37" hasCustomPrompt="1"/>
          </p:nvPr>
        </p:nvSpPr>
        <p:spPr>
          <a:xfrm>
            <a:off x="8155381" y="5170732"/>
            <a:ext cx="3861359" cy="1398509"/>
          </a:xfrm>
        </p:spPr>
        <p:txBody>
          <a:bodyPr numCol="1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20000"/>
              <a:buFont typeface="+mj-lt"/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Надпись 22">
            <a:extLst>
              <a:ext uri="{FF2B5EF4-FFF2-40B4-BE49-F238E27FC236}">
                <a16:creationId xmlns:a16="http://schemas.microsoft.com/office/drawing/2014/main" id="{F58024DC-2BD1-48B2-9B50-F47B3CEF4820}"/>
              </a:ext>
            </a:extLst>
          </p:cNvPr>
          <p:cNvSpPr txBox="1"/>
          <p:nvPr userDrawn="1"/>
        </p:nvSpPr>
        <p:spPr>
          <a:xfrm>
            <a:off x="7888697" y="269869"/>
            <a:ext cx="31931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24" name="Надпись 23">
            <a:extLst>
              <a:ext uri="{FF2B5EF4-FFF2-40B4-BE49-F238E27FC236}">
                <a16:creationId xmlns:a16="http://schemas.microsoft.com/office/drawing/2014/main" id="{277DCCC3-3098-4343-B77B-3D23E8F17FFD}"/>
              </a:ext>
            </a:extLst>
          </p:cNvPr>
          <p:cNvSpPr txBox="1"/>
          <p:nvPr userDrawn="1"/>
        </p:nvSpPr>
        <p:spPr>
          <a:xfrm>
            <a:off x="7888696" y="1902428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26" name="Надпись 25">
            <a:extLst>
              <a:ext uri="{FF2B5EF4-FFF2-40B4-BE49-F238E27FC236}">
                <a16:creationId xmlns:a16="http://schemas.microsoft.com/office/drawing/2014/main" id="{47D9CE1B-5D25-4C27-8C90-7CA8B8B1E7EF}"/>
              </a:ext>
            </a:extLst>
          </p:cNvPr>
          <p:cNvSpPr txBox="1"/>
          <p:nvPr userDrawn="1"/>
        </p:nvSpPr>
        <p:spPr>
          <a:xfrm>
            <a:off x="7888696" y="3534987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28" name="Надпись 27">
            <a:extLst>
              <a:ext uri="{FF2B5EF4-FFF2-40B4-BE49-F238E27FC236}">
                <a16:creationId xmlns:a16="http://schemas.microsoft.com/office/drawing/2014/main" id="{E4D750E6-AF88-4742-9ABE-63A5217AD198}"/>
              </a:ext>
            </a:extLst>
          </p:cNvPr>
          <p:cNvSpPr txBox="1"/>
          <p:nvPr userDrawn="1"/>
        </p:nvSpPr>
        <p:spPr>
          <a:xfrm>
            <a:off x="7888696" y="5167546"/>
            <a:ext cx="3193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sz="1800" kern="1200" noProof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107422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 Книга Рецептов Рецеп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EDAB7103-706C-4D50-B9D9-030D5A29D5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98464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/>
              <a:t>Добавить картинку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543EB-1130-40DD-B0F4-C970AF343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92" y="877824"/>
            <a:ext cx="11265408" cy="1179576"/>
          </a:xfrm>
          <a:solidFill>
            <a:schemeClr val="accent2">
              <a:lumMod val="5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lang="en-US" sz="360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  <p:sp>
        <p:nvSpPr>
          <p:cNvPr id="9" name="Текст 27">
            <a:extLst>
              <a:ext uri="{FF2B5EF4-FFF2-40B4-BE49-F238E27FC236}">
                <a16:creationId xmlns:a16="http://schemas.microsoft.com/office/drawing/2014/main" id="{40284018-877E-48C8-A60E-5EA184B0B90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8" y="0"/>
            <a:ext cx="5879593" cy="877824"/>
          </a:xfrm>
          <a:noFill/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i="1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861167B6-9741-49DA-A7AF-E1A3352D10C8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8785299" y="1735834"/>
            <a:ext cx="3406701" cy="321566"/>
          </a:xfrm>
        </p:spPr>
        <p:txBody>
          <a:bodyPr rtlCol="0">
            <a:norm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3599A2-48DF-45BA-9425-12A5FBCF838E}"/>
              </a:ext>
            </a:extLst>
          </p:cNvPr>
          <p:cNvSpPr/>
          <p:nvPr userDrawn="1"/>
        </p:nvSpPr>
        <p:spPr>
          <a:xfrm>
            <a:off x="5992994" y="6316980"/>
            <a:ext cx="6199006" cy="541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Текст 3">
            <a:extLst>
              <a:ext uri="{FF2B5EF4-FFF2-40B4-BE49-F238E27FC236}">
                <a16:creationId xmlns:a16="http://schemas.microsoft.com/office/drawing/2014/main" id="{5E29445D-5852-4685-99FA-F6D0EEB71907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96000" y="2181537"/>
            <a:ext cx="2856467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Текст 3">
            <a:extLst>
              <a:ext uri="{FF2B5EF4-FFF2-40B4-BE49-F238E27FC236}">
                <a16:creationId xmlns:a16="http://schemas.microsoft.com/office/drawing/2014/main" id="{F8A5A1E2-D455-4943-B46C-912CF46ABA90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95999" y="2449317"/>
            <a:ext cx="5879592" cy="1801368"/>
          </a:xfrm>
          <a:noFill/>
        </p:spPr>
        <p:txBody>
          <a:bodyPr wrap="square" numCol="2" spcCol="457200"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200" i="1" dirty="0"/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8" name="Текст 3">
            <a:extLst>
              <a:ext uri="{FF2B5EF4-FFF2-40B4-BE49-F238E27FC236}">
                <a16:creationId xmlns:a16="http://schemas.microsoft.com/office/drawing/2014/main" id="{03CEA5B5-2DFF-4730-B1C1-7297D81876B7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95999" y="4250685"/>
            <a:ext cx="5879592" cy="201485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2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:a16="http://schemas.microsoft.com/office/drawing/2014/main" id="{2B63EEB8-169F-4E42-8938-2B33C50057D9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95997" y="6366423"/>
            <a:ext cx="5879593" cy="398762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Добавить информацию о питании</a:t>
            </a:r>
          </a:p>
        </p:txBody>
      </p:sp>
    </p:spTree>
    <p:extLst>
      <p:ext uri="{BB962C8B-B14F-4D97-AF65-F5344CB8AC3E}">
        <p14:creationId xmlns:p14="http://schemas.microsoft.com/office/powerpoint/2010/main" val="2153287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Рецепт Заголовок раздела книги"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5B73CD6-4AD9-41DA-9481-BA512E885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81701" y="83820"/>
            <a:ext cx="6050280" cy="1325563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4" name="Рисунок 4">
            <a:extLst>
              <a:ext uri="{FF2B5EF4-FFF2-40B4-BE49-F238E27FC236}">
                <a16:creationId xmlns:a16="http://schemas.microsoft.com/office/drawing/2014/main" id="{0EBF2F49-7BE2-47B1-8BC4-A7641CB89A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78233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 </a:t>
            </a:r>
          </a:p>
        </p:txBody>
      </p:sp>
    </p:spTree>
    <p:extLst>
      <p:ext uri="{BB962C8B-B14F-4D97-AF65-F5344CB8AC3E}">
        <p14:creationId xmlns:p14="http://schemas.microsoft.com/office/powerpoint/2010/main" val="13460471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Рецепт из книги рецеп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Рисунок 29" descr="Пустой заполнитель, вместо которого можно добавить изображение. Щелкните заполнитель и выберите изображение, которое необходимо добавить.">
            <a:extLst>
              <a:ext uri="{FF2B5EF4-FFF2-40B4-BE49-F238E27FC236}">
                <a16:creationId xmlns:a16="http://schemas.microsoft.com/office/drawing/2014/main" id="{69A9EAF2-ED61-42E4-B65B-25E4AA320B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7220" y="1181100"/>
            <a:ext cx="5790659" cy="56769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 anchor="ctr" anchorCtr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Добавить картинку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02D6ECAC-8814-4C60-BF83-103E85E412C4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18265" y="3734155"/>
            <a:ext cx="5919495" cy="2531389"/>
          </a:xfrm>
        </p:spPr>
        <p:txBody>
          <a:bodyPr numCol="2" rtlCol="0">
            <a:normAutofit/>
          </a:bodyPr>
          <a:lstStyle>
            <a:lvl1pPr marL="228600" indent="-228600">
              <a:buClr>
                <a:schemeClr val="accent6">
                  <a:lumMod val="50000"/>
                </a:schemeClr>
              </a:buClr>
              <a:buSzPct val="120000"/>
              <a:buFont typeface="+mj-lt"/>
              <a:buAutoNum type="arabicPeriod"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4" name="Текст 3">
            <a:extLst>
              <a:ext uri="{FF2B5EF4-FFF2-40B4-BE49-F238E27FC236}">
                <a16:creationId xmlns:a16="http://schemas.microsoft.com/office/drawing/2014/main" id="{C7B6AD5B-AEF5-4540-940C-B1E1FEA3BCAB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018265" y="340659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8FC874B6-474C-46DC-AB76-6E061A973B8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027995" y="1576050"/>
            <a:ext cx="5909765" cy="1778314"/>
          </a:xfrm>
        </p:spPr>
        <p:txBody>
          <a:bodyPr numCol="2" rtlCol="0">
            <a:normAutofit/>
          </a:bodyPr>
          <a:lstStyle>
            <a:lvl1pPr marL="233363" indent="-233363">
              <a:lnSpc>
                <a:spcPct val="100000"/>
              </a:lnSpc>
              <a:spcBef>
                <a:spcPts val="0"/>
              </a:spcBef>
              <a:buNone/>
              <a:tabLst>
                <a:tab pos="112713" algn="r"/>
                <a:tab pos="233363" algn="l"/>
              </a:tabLst>
              <a:defRPr sz="12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:a16="http://schemas.microsoft.com/office/drawing/2014/main" id="{425F942B-DAF3-40B3-B77F-A8C9BE692B7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020775" y="1290047"/>
            <a:ext cx="5919495" cy="267780"/>
          </a:xfrm>
        </p:spPr>
        <p:txBody>
          <a:bodyPr rtlCol="0">
            <a:noAutofit/>
          </a:bodyPr>
          <a:lstStyle>
            <a:lvl1pPr marL="0" indent="0" algn="l">
              <a:buNone/>
              <a:defRPr sz="1600" i="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E68E5-082A-4AFA-AC51-54889A99670B}"/>
              </a:ext>
            </a:extLst>
          </p:cNvPr>
          <p:cNvSpPr/>
          <p:nvPr userDrawn="1"/>
        </p:nvSpPr>
        <p:spPr>
          <a:xfrm>
            <a:off x="-15240" y="0"/>
            <a:ext cx="12207240" cy="11811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522CA51A-0C04-4FC6-8732-A2C2343AF50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401387" y="877386"/>
            <a:ext cx="2562683" cy="228601"/>
          </a:xfrm>
        </p:spPr>
        <p:txBody>
          <a:bodyPr rtlCol="0">
            <a:normAutofit/>
          </a:bodyPr>
          <a:lstStyle>
            <a:lvl1pPr marL="0" indent="0" algn="r">
              <a:buNone/>
              <a:defRPr sz="11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14C40663-56FC-4BDA-A2FD-599A32A8CD2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198120" y="805901"/>
            <a:ext cx="9144000" cy="375199"/>
          </a:xfrm>
        </p:spPr>
        <p:txBody>
          <a:bodyPr rtlCol="0">
            <a:normAutofit/>
          </a:bodyPr>
          <a:lstStyle>
            <a:lvl1pPr marL="0" indent="0" algn="l">
              <a:buNone/>
              <a:defRPr sz="16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Подзаголовок слайда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B7BA88D-F843-4122-A255-381B3A7E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360" y="117834"/>
            <a:ext cx="11724400" cy="63409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Нажмите, чтобы добавить заголовок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2BBF59D2-23BC-4077-814F-E2E3AE580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75460" y="4992427"/>
            <a:ext cx="1944124" cy="1020891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tIns="91440" bIns="91440" rtlCol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65B16179-CC8B-4981-9526-8E3E08E72C6A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6018265" y="6291373"/>
            <a:ext cx="5919495" cy="352803"/>
          </a:xfrm>
        </p:spPr>
        <p:txBody>
          <a:bodyPr numCol="1" rtlCol="0">
            <a:norm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18558056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E9A5EC-A9DD-4592-8B98-62D6F2D6A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58240A-8AA3-4585-BCFB-5E6B8F3DE4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C179F8-6D44-439B-8CEA-B7EA23D61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9953BAA-7926-4A14-BB17-B2F00A4391A7}" type="datetime1">
              <a:rPr lang="ru-RU" noProof="0" smtClean="0"/>
              <a:t>02.05.2023</a:t>
            </a:fld>
            <a:endParaRPr lang="ru-RU" noProof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C0B40A-0162-4753-9396-D6061762A2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DFD43C-A0D1-4CC6-9A2E-479DF76A2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45CA84A-544F-4B6B-BC9A-925394EE73B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0163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4" r:id="rId2"/>
    <p:sldLayoutId id="2147483664" r:id="rId3"/>
    <p:sldLayoutId id="2147483668" r:id="rId4"/>
    <p:sldLayoutId id="2147483690" r:id="rId5"/>
    <p:sldLayoutId id="2147483670" r:id="rId6"/>
    <p:sldLayoutId id="2147483714" r:id="rId7"/>
    <p:sldLayoutId id="2147483685" r:id="rId8"/>
    <p:sldLayoutId id="2147483697" r:id="rId9"/>
    <p:sldLayoutId id="2147483698" r:id="rId10"/>
    <p:sldLayoutId id="2147483699" r:id="rId11"/>
    <p:sldLayoutId id="2147483700" r:id="rId12"/>
    <p:sldLayoutId id="2147483715" r:id="rId13"/>
    <p:sldLayoutId id="2147483686" r:id="rId14"/>
    <p:sldLayoutId id="2147483701" r:id="rId15"/>
    <p:sldLayoutId id="2147483702" r:id="rId16"/>
    <p:sldLayoutId id="2147483703" r:id="rId17"/>
    <p:sldLayoutId id="2147483704" r:id="rId18"/>
    <p:sldLayoutId id="2147483716" r:id="rId19"/>
    <p:sldLayoutId id="2147483687" r:id="rId20"/>
    <p:sldLayoutId id="2147483705" r:id="rId21"/>
    <p:sldLayoutId id="2147483706" r:id="rId22"/>
    <p:sldLayoutId id="2147483707" r:id="rId23"/>
    <p:sldLayoutId id="2147483708" r:id="rId24"/>
    <p:sldLayoutId id="2147483717" r:id="rId25"/>
    <p:sldLayoutId id="2147483688" r:id="rId26"/>
    <p:sldLayoutId id="2147483709" r:id="rId27"/>
    <p:sldLayoutId id="2147483710" r:id="rId28"/>
    <p:sldLayoutId id="2147483711" r:id="rId29"/>
    <p:sldLayoutId id="2147483712" r:id="rId30"/>
    <p:sldLayoutId id="2147483718" r:id="rId31"/>
    <p:sldLayoutId id="2147483694" r:id="rId32"/>
    <p:sldLayoutId id="2147483696" r:id="rId33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EE488A-ACDF-4A27-AC37-0898C53E2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80" y="83820"/>
            <a:ext cx="11747501" cy="27711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600" dirty="0"/>
              <a:t>Местоимения </a:t>
            </a:r>
            <a:r>
              <a:rPr lang="en-US" altLang="ru-RU" sz="3600" dirty="0"/>
              <a:t>some, any, much, many, a lot of, little, few</a:t>
            </a:r>
            <a:endParaRPr lang="ru-RU" sz="36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961D224-552A-4B33-A0A3-B31A2D44C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240" y="2104389"/>
            <a:ext cx="7589520" cy="426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4807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D6255B73-501C-40A7-9BFF-2A194231A6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3963" y="3230335"/>
            <a:ext cx="9451673" cy="2924175"/>
          </a:xfr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A49AF3-9A63-41C7-A4A0-5B7D7BF48EB5}"/>
              </a:ext>
            </a:extLst>
          </p:cNvPr>
          <p:cNvSpPr txBox="1"/>
          <p:nvPr/>
        </p:nvSpPr>
        <p:spPr>
          <a:xfrm>
            <a:off x="1370163" y="567418"/>
            <a:ext cx="10039349" cy="22288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altLang="ru-RU" sz="3200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Местоимения SOME и ANY на русский язык переводятся как –несколько, некоторое количество. Но: SOME употребляется в </a:t>
            </a:r>
            <a:r>
              <a:rPr lang="ru-RU" altLang="ru-RU" sz="3200" u="sng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утвердительных</a:t>
            </a:r>
            <a:r>
              <a:rPr lang="ru-RU" altLang="ru-RU" sz="3200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предложения, а ANY в </a:t>
            </a:r>
            <a:r>
              <a:rPr lang="ru-RU" altLang="ru-RU" sz="3200" u="sng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отрицательных</a:t>
            </a:r>
            <a:r>
              <a:rPr lang="ru-RU" altLang="ru-RU" sz="3200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altLang="ru-RU" sz="3200" u="sng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вопросительных. </a:t>
            </a:r>
            <a:endParaRPr lang="ru-RU" sz="3200" kern="12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8394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FFF64-4D9B-4823-A9CB-C0A6EB48D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034796"/>
            <a:ext cx="605028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Вставьте вместо пропусков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 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some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или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any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10" name="Рисунок 9" descr="Изображение выглядит как овощ, другой, пластмассовый, свежий&#10;&#10;Автоматически созданное описание">
            <a:extLst>
              <a:ext uri="{FF2B5EF4-FFF2-40B4-BE49-F238E27FC236}">
                <a16:creationId xmlns:a16="http://schemas.microsoft.com/office/drawing/2014/main" id="{CACC605F-D3C2-4552-8DB0-8DC1863DA8A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085106-B1FF-4447-AF55-70296ECB9565}"/>
              </a:ext>
            </a:extLst>
          </p:cNvPr>
          <p:cNvSpPr txBox="1"/>
          <p:nvPr/>
        </p:nvSpPr>
        <p:spPr>
          <a:xfrm>
            <a:off x="6096000" y="3119266"/>
            <a:ext cx="59131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/>
              <a:t>1. We haven`t </a:t>
            </a:r>
            <a:r>
              <a:rPr lang="en-US" sz="2400" dirty="0" err="1"/>
              <a:t>got_____sugar</a:t>
            </a:r>
            <a:r>
              <a:rPr lang="en-US" sz="24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/>
              <a:t>2. Bob likes ______milk in his tea.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/>
              <a:t>6. I </a:t>
            </a:r>
            <a:r>
              <a:rPr lang="en-US" sz="2400" dirty="0" err="1"/>
              <a:t>need_____carrots</a:t>
            </a:r>
            <a:r>
              <a:rPr lang="en-US" sz="2400" dirty="0"/>
              <a:t>, onions and cabbage.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/>
              <a:t>7. There aren’t ______eggs.</a:t>
            </a:r>
          </a:p>
        </p:txBody>
      </p:sp>
    </p:spTree>
    <p:extLst>
      <p:ext uri="{BB962C8B-B14F-4D97-AF65-F5344CB8AC3E}">
        <p14:creationId xmlns:p14="http://schemas.microsoft.com/office/powerpoint/2010/main" val="20450796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B215C0-B171-47D8-8554-A3FAD0BBFD56}"/>
              </a:ext>
            </a:extLst>
          </p:cNvPr>
          <p:cNvSpPr txBox="1"/>
          <p:nvPr/>
        </p:nvSpPr>
        <p:spPr>
          <a:xfrm>
            <a:off x="944880" y="551180"/>
            <a:ext cx="10637519" cy="1826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altLang="ru-RU" sz="2400" i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MANY, MUCH, A LOT OF переводятся как МНОГО. </a:t>
            </a:r>
            <a:br>
              <a:rPr lang="ru-RU" altLang="ru-RU" sz="2400" i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ru-RU" altLang="ru-RU" sz="2400" i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Но: MANY употребляется с </a:t>
            </a:r>
            <a:r>
              <a:rPr lang="ru-RU" altLang="ru-RU" sz="2400" i="1" u="sng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исчисляемыми </a:t>
            </a:r>
            <a:r>
              <a:rPr lang="ru-RU" altLang="ru-RU" sz="2400" i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существительными, </a:t>
            </a:r>
            <a:endParaRPr lang="en-US" altLang="ru-RU" sz="2400" i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altLang="ru-RU" sz="2400" i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MUCH с </a:t>
            </a:r>
            <a:r>
              <a:rPr lang="ru-RU" altLang="ru-RU" sz="2400" i="1" u="sng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неисчисляемыми</a:t>
            </a:r>
            <a:r>
              <a:rPr lang="ru-RU" altLang="ru-RU" sz="2400" i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, A LOT OF и </a:t>
            </a:r>
            <a:r>
              <a:rPr lang="ru-RU" altLang="ru-RU" sz="2400" i="1" u="sng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 теми , и с другими</a:t>
            </a:r>
          </a:p>
        </p:txBody>
      </p:sp>
      <p:pic>
        <p:nvPicPr>
          <p:cNvPr id="7" name="Рисунок 6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3F33A18B-4D4A-4B97-90B5-18407F9154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80" y="2886702"/>
            <a:ext cx="6451600" cy="34999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57910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4AB9399-9DCA-4A21-BA60-624E75B77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240" y="458816"/>
            <a:ext cx="4757419" cy="2040544"/>
          </a:xfrm>
        </p:spPr>
        <p:txBody>
          <a:bodyPr>
            <a:noAutofit/>
          </a:bodyPr>
          <a:lstStyle/>
          <a:p>
            <a:r>
              <a:rPr lang="ru-RU" sz="4000" dirty="0"/>
              <a:t>Вставьте вместо пропусков</a:t>
            </a:r>
            <a:br>
              <a:rPr lang="ru-RU" sz="4000" dirty="0"/>
            </a:br>
            <a:r>
              <a:rPr lang="en-US" sz="4000" dirty="0"/>
              <a:t>much</a:t>
            </a:r>
            <a:r>
              <a:rPr lang="ru-RU" sz="4000" dirty="0"/>
              <a:t> или </a:t>
            </a:r>
            <a:r>
              <a:rPr lang="en-US" sz="4000" dirty="0"/>
              <a:t>many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1136AA-628F-46C0-9F9F-E64A73257CB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5791180" cy="6857990"/>
          </a:xfr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C6852-B11C-4562-8455-04AA7AD2C690}"/>
              </a:ext>
            </a:extLst>
          </p:cNvPr>
          <p:cNvSpPr txBox="1"/>
          <p:nvPr/>
        </p:nvSpPr>
        <p:spPr>
          <a:xfrm>
            <a:off x="6238240" y="3269344"/>
            <a:ext cx="57911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2400" dirty="0"/>
              <a:t>1.She ate __ice-cream.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400" dirty="0"/>
              <a:t>2</a:t>
            </a:r>
            <a:r>
              <a:rPr lang="en-US" altLang="ru-RU" sz="2400" dirty="0"/>
              <a:t>.There are____ apples on the plate.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400" dirty="0"/>
              <a:t>3</a:t>
            </a:r>
            <a:r>
              <a:rPr lang="en-US" altLang="ru-RU" sz="2400" dirty="0"/>
              <a:t>.Children </a:t>
            </a:r>
            <a:r>
              <a:rPr lang="en-US" altLang="ru-RU" sz="2400" dirty="0" err="1"/>
              <a:t>bring_____eggs</a:t>
            </a:r>
            <a:r>
              <a:rPr lang="en-US" altLang="ru-RU" sz="2400" dirty="0"/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400" dirty="0"/>
              <a:t>4</a:t>
            </a:r>
            <a:r>
              <a:rPr lang="en-US" altLang="ru-RU" sz="2400" dirty="0"/>
              <a:t>. I have _____ milk in the fridge.</a:t>
            </a:r>
          </a:p>
        </p:txBody>
      </p:sp>
    </p:spTree>
    <p:extLst>
      <p:ext uri="{BB962C8B-B14F-4D97-AF65-F5344CB8AC3E}">
        <p14:creationId xmlns:p14="http://schemas.microsoft.com/office/powerpoint/2010/main" val="30222642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C4AD7155-38C3-42B6-B7C5-02571A6D3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" y="117833"/>
            <a:ext cx="11724400" cy="988153"/>
          </a:xfrm>
        </p:spPr>
        <p:txBody>
          <a:bodyPr rtlCol="0">
            <a:normAutofit fontScale="90000"/>
          </a:bodyPr>
          <a:lstStyle/>
          <a:p>
            <a:pPr rtl="0"/>
            <a:r>
              <a:rPr lang="en-US" dirty="0"/>
              <a:t>Recipe</a:t>
            </a:r>
            <a:br>
              <a:rPr lang="en-US" dirty="0"/>
            </a:br>
            <a:r>
              <a:rPr lang="en-US" dirty="0"/>
              <a:t>Porridge</a:t>
            </a:r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183FD7B-BC83-458C-A61A-082AA6D3308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3634" y="1181100"/>
            <a:ext cx="5790659" cy="5676900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CC931C5A-F150-423E-895A-9B995C3130CE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 rtlCol="0"/>
          <a:lstStyle/>
          <a:p>
            <a:pPr rtl="0"/>
            <a:r>
              <a:rPr lang="en-US" sz="3200" dirty="0"/>
              <a:t>Ingredients</a:t>
            </a:r>
            <a:endParaRPr lang="ru-RU" sz="320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1E03796-A990-4234-BE59-BE1415B64BE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6018265" y="1762173"/>
            <a:ext cx="5790659" cy="1778314"/>
          </a:xfrm>
        </p:spPr>
        <p:txBody>
          <a:bodyPr numCol="1" rtlCol="0"/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sz="1800" dirty="0"/>
              <a:t>1 glass</a:t>
            </a:r>
            <a:r>
              <a:rPr lang="ru-RU" sz="1800" dirty="0"/>
              <a:t> </a:t>
            </a:r>
            <a:r>
              <a:rPr lang="en-US" sz="1800" dirty="0"/>
              <a:t>of</a:t>
            </a:r>
            <a:r>
              <a:rPr lang="ru-RU" sz="1800" dirty="0"/>
              <a:t> </a:t>
            </a:r>
            <a:r>
              <a:rPr lang="en-US" sz="1800" dirty="0"/>
              <a:t>Oat flakes (</a:t>
            </a:r>
            <a:r>
              <a:rPr lang="ru-RU" sz="1800" dirty="0"/>
              <a:t>овсяные</a:t>
            </a:r>
            <a:r>
              <a:rPr lang="en-US" sz="1800" dirty="0"/>
              <a:t>  </a:t>
            </a:r>
            <a:r>
              <a:rPr lang="ru-RU" sz="1800" dirty="0"/>
              <a:t>хлопья)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sz="1800" dirty="0"/>
              <a:t>1 glass of milk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sz="1800" dirty="0"/>
              <a:t>1 glass of water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sz="1800" dirty="0"/>
              <a:t>1 tablespoon of Sugar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sz="1800" dirty="0"/>
              <a:t>Half teaspoon of Salt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sz="1800" dirty="0"/>
              <a:t>Piece of butter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DF3E66-40CC-4425-9E31-63C4B0EDAE4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5780140" y="3540487"/>
            <a:ext cx="5919495" cy="267780"/>
          </a:xfrm>
        </p:spPr>
        <p:txBody>
          <a:bodyPr rtlCol="0"/>
          <a:lstStyle/>
          <a:p>
            <a:pPr rtl="0"/>
            <a:r>
              <a:rPr lang="en-US" sz="2800" dirty="0"/>
              <a:t>Directions</a:t>
            </a:r>
            <a:endParaRPr lang="ru-RU" sz="2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03BD62-C097-49D3-8B75-4B4A88B89130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707025" y="3919216"/>
            <a:ext cx="6389725" cy="2614934"/>
          </a:xfrm>
        </p:spPr>
        <p:txBody>
          <a:bodyPr numCol="1" rtlCol="0">
            <a:normAutofit lnSpcReduction="10000"/>
          </a:bodyPr>
          <a:lstStyle/>
          <a:p>
            <a:pPr rtl="0"/>
            <a:r>
              <a:rPr lang="en-US" sz="1800" dirty="0"/>
              <a:t>Pour</a:t>
            </a:r>
            <a:r>
              <a:rPr lang="ru-RU" sz="1800" dirty="0"/>
              <a:t>(налить)</a:t>
            </a:r>
            <a:r>
              <a:rPr lang="en-US" sz="1800" dirty="0"/>
              <a:t> milk and water into a pot</a:t>
            </a:r>
            <a:r>
              <a:rPr lang="ru-RU" sz="1800" dirty="0"/>
              <a:t>(кастрюля)</a:t>
            </a:r>
            <a:r>
              <a:rPr lang="en-US" sz="1800" dirty="0"/>
              <a:t>.</a:t>
            </a:r>
          </a:p>
          <a:p>
            <a:r>
              <a:rPr lang="en-US" sz="1800" dirty="0"/>
              <a:t>When the milk and water boil(</a:t>
            </a:r>
            <a:r>
              <a:rPr lang="ru-RU" sz="1800" dirty="0"/>
              <a:t>кипеть)</a:t>
            </a:r>
            <a:r>
              <a:rPr lang="en-US" sz="1800" dirty="0"/>
              <a:t>, add</a:t>
            </a:r>
            <a:r>
              <a:rPr lang="ru-RU" sz="1800" dirty="0"/>
              <a:t>(добавить)</a:t>
            </a:r>
            <a:r>
              <a:rPr lang="en-US" sz="1800" dirty="0"/>
              <a:t>  salt</a:t>
            </a:r>
            <a:r>
              <a:rPr lang="ru-RU" sz="1800" dirty="0"/>
              <a:t> </a:t>
            </a:r>
            <a:r>
              <a:rPr lang="en-US" sz="1800" dirty="0"/>
              <a:t>and sugar.</a:t>
            </a:r>
            <a:endParaRPr lang="ru-RU" sz="1800" dirty="0"/>
          </a:p>
          <a:p>
            <a:pPr rtl="0"/>
            <a:r>
              <a:rPr lang="en-US" sz="1800" dirty="0"/>
              <a:t>Add </a:t>
            </a:r>
            <a:r>
              <a:rPr lang="en-US" sz="1800" b="1" dirty="0"/>
              <a:t>some</a:t>
            </a:r>
            <a:r>
              <a:rPr lang="ru-RU" sz="1800" dirty="0"/>
              <a:t> </a:t>
            </a:r>
            <a:r>
              <a:rPr lang="en-US" sz="1800" dirty="0"/>
              <a:t>oat flakes into the pot.</a:t>
            </a:r>
          </a:p>
          <a:p>
            <a:pPr rtl="0"/>
            <a:r>
              <a:rPr lang="en-US" sz="1800" dirty="0"/>
              <a:t>Boil it 15 minutes</a:t>
            </a:r>
          </a:p>
          <a:p>
            <a:pPr rtl="0"/>
            <a:r>
              <a:rPr lang="en-US" sz="1800" dirty="0"/>
              <a:t>Add</a:t>
            </a:r>
            <a:r>
              <a:rPr lang="en-US" sz="1800" b="1" dirty="0"/>
              <a:t> some </a:t>
            </a:r>
            <a:r>
              <a:rPr lang="en-US" sz="1800" dirty="0"/>
              <a:t>butter, mix</a:t>
            </a:r>
            <a:r>
              <a:rPr lang="ru-RU" sz="1800" dirty="0"/>
              <a:t>(перемешай)</a:t>
            </a:r>
            <a:r>
              <a:rPr lang="en-US" sz="1800" dirty="0"/>
              <a:t> and leave</a:t>
            </a:r>
            <a:r>
              <a:rPr lang="ru-RU" sz="1800" dirty="0"/>
              <a:t>(оставь)</a:t>
            </a:r>
            <a:r>
              <a:rPr lang="en-US" sz="1800" dirty="0"/>
              <a:t> for 5 minutes.</a:t>
            </a:r>
            <a:endParaRPr lang="ru-RU" sz="1800" dirty="0"/>
          </a:p>
          <a:p>
            <a:pPr rtl="0"/>
            <a:r>
              <a:rPr lang="en-US" sz="1800" dirty="0"/>
              <a:t>Put in a bowl or plate.</a:t>
            </a:r>
            <a:endParaRPr lang="ru-RU" sz="180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F5ECA1EB-B914-443D-B89E-321BCF410D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10650" y="5980613"/>
            <a:ext cx="2927110" cy="829941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en-US" sz="1800" dirty="0"/>
              <a:t>You can add some berries, nuts, some jam, condensed milk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122932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34A42C9-FEEC-4162-A131-19BBD9214AF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650" y="68263"/>
            <a:ext cx="11950700" cy="6721475"/>
          </a:xfrm>
          <a:noFill/>
        </p:spPr>
      </p:pic>
    </p:spTree>
    <p:extLst>
      <p:ext uri="{BB962C8B-B14F-4D97-AF65-F5344CB8AC3E}">
        <p14:creationId xmlns:p14="http://schemas.microsoft.com/office/powerpoint/2010/main" val="24210590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еда, тарелка, фрукт, ломтик&#10;&#10;Автоматически созданное описание">
            <a:extLst>
              <a:ext uri="{FF2B5EF4-FFF2-40B4-BE49-F238E27FC236}">
                <a16:creationId xmlns:a16="http://schemas.microsoft.com/office/drawing/2014/main" id="{8B13A232-113F-48F2-A87F-A55C195FF42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5998444" cy="6857990"/>
          </a:xfrm>
          <a:noFill/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1D591CF-AF09-495A-91D2-E68D907F51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5998" y="0"/>
            <a:ext cx="5879593" cy="87782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12E190C1-AE4A-45AB-8461-33D78AA7A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7" y="92816"/>
            <a:ext cx="6096002" cy="1251102"/>
          </a:xfrm>
        </p:spPr>
        <p:txBody>
          <a:bodyPr/>
          <a:lstStyle/>
          <a:p>
            <a:r>
              <a:rPr lang="en-US" dirty="0"/>
              <a:t>The pancakes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6FD4CBB7-955E-4D59-A7EF-79CA3B8E876E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6193538" y="1436734"/>
            <a:ext cx="2856467" cy="267780"/>
          </a:xfrm>
        </p:spPr>
        <p:txBody>
          <a:bodyPr/>
          <a:lstStyle/>
          <a:p>
            <a:r>
              <a:rPr lang="en-US" sz="2000" i="1" dirty="0">
                <a:solidFill>
                  <a:schemeClr val="tx1"/>
                </a:solidFill>
              </a:rPr>
              <a:t>Kitchen words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7E03564C-495F-4222-9B99-1536651F09E4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6071131" y="1773877"/>
            <a:ext cx="6095982" cy="2486333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Fry </a:t>
            </a:r>
            <a:r>
              <a:rPr lang="ru-RU" sz="2000" i="0" dirty="0">
                <a:latin typeface="Roboto" panose="020B0604020202020204" pitchFamily="2" charset="0"/>
              </a:rPr>
              <a:t>- жарить</a:t>
            </a:r>
            <a:endParaRPr lang="ru-RU" sz="2000" b="0" i="0" dirty="0">
              <a:effectLst/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 err="1">
                <a:effectLst/>
                <a:latin typeface="Roboto" panose="020B0604020202020204" pitchFamily="2" charset="0"/>
              </a:rPr>
              <a:t>Sift</a:t>
            </a:r>
            <a:r>
              <a:rPr lang="ru-RU" sz="2000" b="0" i="0" dirty="0">
                <a:effectLst/>
                <a:latin typeface="Roboto" panose="020B0604020202020204" pitchFamily="2" charset="0"/>
              </a:rPr>
              <a:t> – просеивать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oboto" panose="020B0604020202020204" pitchFamily="2" charset="0"/>
              </a:rPr>
              <a:t>Mix</a:t>
            </a:r>
            <a:r>
              <a:rPr lang="ru-RU" sz="2000" b="0" i="0" dirty="0">
                <a:effectLst/>
                <a:latin typeface="Roboto" panose="020B0604020202020204" pitchFamily="2" charset="0"/>
              </a:rPr>
              <a:t> – замесить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 err="1">
                <a:effectLst/>
                <a:latin typeface="Roboto" panose="020B0604020202020204" pitchFamily="2" charset="0"/>
              </a:rPr>
              <a:t>Beat</a:t>
            </a:r>
            <a:r>
              <a:rPr lang="ru-RU" sz="2000" b="0" i="0" dirty="0">
                <a:effectLst/>
                <a:latin typeface="Roboto" panose="020B0604020202020204" pitchFamily="2" charset="0"/>
              </a:rPr>
              <a:t> – взбивать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 err="1">
                <a:effectLst/>
                <a:latin typeface="Roboto" panose="020B0604020202020204" pitchFamily="2" charset="0"/>
              </a:rPr>
              <a:t>Add</a:t>
            </a:r>
            <a:r>
              <a:rPr lang="ru-RU" sz="2000" b="0" i="0" dirty="0">
                <a:effectLst/>
                <a:latin typeface="Roboto" panose="020B0604020202020204" pitchFamily="2" charset="0"/>
              </a:rPr>
              <a:t> – добавлять</a:t>
            </a:r>
            <a:endParaRPr lang="en-US" sz="2000" b="0" i="0" dirty="0">
              <a:effectLst/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Pour</a:t>
            </a:r>
            <a:r>
              <a:rPr lang="ru-RU" sz="2000" i="0" dirty="0">
                <a:latin typeface="Roboto" panose="020B0604020202020204" pitchFamily="2" charset="0"/>
              </a:rPr>
              <a:t> –вылить</a:t>
            </a:r>
            <a:endParaRPr lang="en-US" sz="2000" i="0" dirty="0"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Put </a:t>
            </a:r>
            <a:r>
              <a:rPr lang="ru-RU" sz="2000" i="0" dirty="0">
                <a:latin typeface="Roboto" panose="020B0604020202020204" pitchFamily="2" charset="0"/>
              </a:rPr>
              <a:t>–положить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Pinch -</a:t>
            </a:r>
            <a:r>
              <a:rPr lang="ru-RU" sz="2000" i="0" dirty="0">
                <a:latin typeface="Roboto" panose="020B0604020202020204" pitchFamily="2" charset="0"/>
              </a:rPr>
              <a:t> щепотка</a:t>
            </a:r>
            <a:endParaRPr lang="en-US" sz="2000" i="0" dirty="0"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sz="2000" i="0" dirty="0"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sz="2000" i="0" dirty="0"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Some-</a:t>
            </a:r>
            <a:r>
              <a:rPr lang="ru-RU" sz="2000" i="0" dirty="0">
                <a:latin typeface="Roboto" panose="020B0604020202020204" pitchFamily="2" charset="0"/>
              </a:rPr>
              <a:t>немного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Gramme </a:t>
            </a:r>
            <a:endParaRPr lang="ru-RU" sz="2000" i="0" dirty="0"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Tablespoon-</a:t>
            </a:r>
            <a:r>
              <a:rPr lang="ru-RU" sz="2000" i="0" dirty="0">
                <a:latin typeface="Roboto" panose="020B0604020202020204" pitchFamily="2" charset="0"/>
              </a:rPr>
              <a:t>ст. ложка</a:t>
            </a:r>
            <a:endParaRPr lang="en-US" sz="2000" i="0" dirty="0"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Teaspoon</a:t>
            </a:r>
            <a:r>
              <a:rPr lang="ru-RU" sz="2000" i="0" dirty="0">
                <a:latin typeface="Roboto" panose="020B0604020202020204" pitchFamily="2" charset="0"/>
              </a:rPr>
              <a:t>- ч. ложка</a:t>
            </a:r>
            <a:endParaRPr lang="en-US" sz="2000" i="0" dirty="0"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latin typeface="Roboto" panose="020B0604020202020204" pitchFamily="2" charset="0"/>
              </a:rPr>
              <a:t>Pan - </a:t>
            </a:r>
            <a:r>
              <a:rPr lang="ru-RU" sz="2000" i="0" dirty="0">
                <a:latin typeface="Roboto" panose="020B0604020202020204" pitchFamily="2" charset="0"/>
              </a:rPr>
              <a:t>сковорода</a:t>
            </a:r>
            <a:endParaRPr lang="ru-RU" sz="2000" b="0" i="0" dirty="0">
              <a:effectLst/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oboto" panose="020B0604020202020204" pitchFamily="2" charset="0"/>
              </a:rPr>
              <a:t>Blender – </a:t>
            </a:r>
            <a:r>
              <a:rPr lang="ru-RU" sz="2000" i="0" dirty="0">
                <a:latin typeface="Roboto" panose="020B0604020202020204" pitchFamily="2" charset="0"/>
              </a:rPr>
              <a:t>б</a:t>
            </a:r>
            <a:r>
              <a:rPr lang="ru-RU" sz="2000" b="0" i="0" dirty="0">
                <a:effectLst/>
                <a:latin typeface="Roboto" panose="020B0604020202020204" pitchFamily="2" charset="0"/>
              </a:rPr>
              <a:t>лендер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oboto" panose="020B0604020202020204" pitchFamily="2" charset="0"/>
              </a:rPr>
              <a:t>Glass</a:t>
            </a:r>
            <a:r>
              <a:rPr lang="ru-RU" sz="2000" b="0" i="0" dirty="0">
                <a:effectLst/>
                <a:latin typeface="Roboto" panose="020B0604020202020204" pitchFamily="2" charset="0"/>
              </a:rPr>
              <a:t>- стакан</a:t>
            </a:r>
            <a:endParaRPr lang="en-US" sz="2000" b="0" i="0" dirty="0">
              <a:effectLst/>
              <a:latin typeface="Roboto" panose="020B0604020202020204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oboto" panose="020B0604020202020204" pitchFamily="2" charset="0"/>
              </a:rPr>
              <a:t>Bowl</a:t>
            </a:r>
            <a:r>
              <a:rPr lang="ru-RU" sz="2000" b="0" i="0" dirty="0">
                <a:effectLst/>
                <a:latin typeface="Roboto" panose="020B0604020202020204" pitchFamily="2" charset="0"/>
              </a:rPr>
              <a:t> - миска</a:t>
            </a:r>
            <a:endParaRPr lang="en-US" sz="2000" b="0" i="0" dirty="0">
              <a:effectLst/>
              <a:latin typeface="Roboto" panose="020B0604020202020204" pitchFamily="2" charset="0"/>
            </a:endParaRPr>
          </a:p>
          <a:p>
            <a:pPr algn="l"/>
            <a:endParaRPr lang="ru-RU" sz="2000" b="0" i="0" dirty="0">
              <a:solidFill>
                <a:srgbClr val="6F757B"/>
              </a:solidFill>
              <a:effectLst/>
              <a:latin typeface="Roboto" panose="020B0604020202020204" pitchFamily="2" charset="0"/>
            </a:endParaRPr>
          </a:p>
          <a:p>
            <a:endParaRPr lang="en-US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C0E82705-678D-457B-8D9A-97DAA9DEBF66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7136513" y="4300845"/>
            <a:ext cx="5879592" cy="2014859"/>
          </a:xfrm>
        </p:spPr>
        <p:txBody>
          <a:bodyPr numCol="1">
            <a:normAutofit lnSpcReduction="10000"/>
          </a:bodyPr>
          <a:lstStyle/>
          <a:p>
            <a:pPr marL="0" indent="0">
              <a:buNone/>
            </a:pPr>
            <a:r>
              <a:rPr lang="en-US" sz="2200" dirty="0"/>
              <a:t>Sour cream</a:t>
            </a:r>
            <a:r>
              <a:rPr lang="ru-RU" sz="2200" dirty="0"/>
              <a:t> - сметана</a:t>
            </a:r>
          </a:p>
          <a:p>
            <a:pPr marL="0" indent="0">
              <a:buNone/>
            </a:pPr>
            <a:r>
              <a:rPr lang="en-US" sz="2200" dirty="0"/>
              <a:t>Jam</a:t>
            </a:r>
            <a:r>
              <a:rPr lang="ru-RU" sz="2200" dirty="0"/>
              <a:t> - варенье</a:t>
            </a:r>
          </a:p>
          <a:p>
            <a:pPr marL="0" indent="0">
              <a:buNone/>
            </a:pPr>
            <a:r>
              <a:rPr lang="en-US" sz="2200" dirty="0"/>
              <a:t>Condensed milk</a:t>
            </a:r>
            <a:r>
              <a:rPr lang="ru-RU" sz="2200" dirty="0"/>
              <a:t> - сгущенка</a:t>
            </a:r>
          </a:p>
          <a:p>
            <a:pPr marL="0" indent="0">
              <a:buNone/>
            </a:pPr>
            <a:r>
              <a:rPr lang="en-US" sz="2200" dirty="0"/>
              <a:t>Berries</a:t>
            </a:r>
            <a:r>
              <a:rPr lang="ru-RU" sz="2200" dirty="0"/>
              <a:t> - ягоды</a:t>
            </a:r>
          </a:p>
          <a:p>
            <a:pPr marL="0" indent="0">
              <a:buNone/>
            </a:pPr>
            <a:r>
              <a:rPr lang="en-US" sz="2200" dirty="0"/>
              <a:t>Meat</a:t>
            </a:r>
            <a:r>
              <a:rPr lang="ru-RU" sz="2200" dirty="0"/>
              <a:t> - мясо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03183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38ED0995-5566-4CAE-BA40-25A59B83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1" y="83820"/>
            <a:ext cx="6050280" cy="1325563"/>
          </a:xfrm>
        </p:spPr>
        <p:txBody>
          <a:bodyPr/>
          <a:lstStyle/>
          <a:p>
            <a:r>
              <a:rPr lang="en-US" dirty="0"/>
              <a:t>Pancake recipe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7F023CF-9719-46C3-97EF-B201EA51698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5791180" cy="6857990"/>
          </a:xfr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17CABA-1635-4E2E-A8C1-5F3C93F8E5E0}"/>
              </a:ext>
            </a:extLst>
          </p:cNvPr>
          <p:cNvSpPr txBox="1"/>
          <p:nvPr/>
        </p:nvSpPr>
        <p:spPr>
          <a:xfrm>
            <a:off x="6296024" y="1485900"/>
            <a:ext cx="562927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1" dirty="0">
                <a:solidFill>
                  <a:srgbClr val="333333"/>
                </a:solidFill>
                <a:effectLst/>
                <a:latin typeface="corporate-s"/>
              </a:rPr>
              <a:t>Ingredients</a:t>
            </a:r>
            <a:r>
              <a:rPr lang="ru-RU" sz="2000" b="0" i="1" dirty="0">
                <a:solidFill>
                  <a:srgbClr val="333333"/>
                </a:solidFill>
                <a:effectLst/>
                <a:latin typeface="corporate-s"/>
              </a:rPr>
              <a:t>:</a:t>
            </a:r>
          </a:p>
          <a:p>
            <a:pPr algn="l"/>
            <a:endParaRPr lang="en-US" sz="2000" b="0" i="1" dirty="0">
              <a:solidFill>
                <a:srgbClr val="333333"/>
              </a:solidFill>
              <a:effectLst/>
              <a:latin typeface="corporate-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  <a:latin typeface="corporate-s"/>
              </a:rPr>
              <a:t>1 glass of milk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corporate-s"/>
              </a:rPr>
              <a:t>100gr of flour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  <a:latin typeface="corporate-s"/>
              </a:rPr>
              <a:t>Pinch of salt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  <a:latin typeface="corporate-s"/>
              </a:rPr>
              <a:t>1 egg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corporate-s"/>
              </a:rPr>
              <a:t>30gr of butter</a:t>
            </a:r>
          </a:p>
          <a:p>
            <a:pPr algn="l"/>
            <a:endParaRPr lang="en-US" sz="2000" b="0" i="0" dirty="0">
              <a:solidFill>
                <a:srgbClr val="333333"/>
              </a:solidFill>
              <a:effectLst/>
              <a:latin typeface="corporate-s"/>
            </a:endParaRPr>
          </a:p>
          <a:p>
            <a:pPr algn="l"/>
            <a:r>
              <a:rPr lang="en-US" sz="2000" i="1" dirty="0">
                <a:solidFill>
                  <a:srgbClr val="333333"/>
                </a:solidFill>
                <a:latin typeface="corporate-s"/>
              </a:rPr>
              <a:t>Directions</a:t>
            </a:r>
            <a:r>
              <a:rPr lang="ru-RU" sz="2000" i="1" dirty="0">
                <a:solidFill>
                  <a:srgbClr val="333333"/>
                </a:solidFill>
                <a:latin typeface="corporate-s"/>
              </a:rPr>
              <a:t>:</a:t>
            </a:r>
          </a:p>
          <a:p>
            <a:pPr algn="l"/>
            <a:endParaRPr lang="en-US" sz="2000" b="0" i="1" dirty="0">
              <a:solidFill>
                <a:srgbClr val="333333"/>
              </a:solidFill>
              <a:effectLst/>
              <a:latin typeface="corporate-s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corporate-s"/>
              </a:rPr>
              <a:t>Put 100g plain flour, 2  eggs, </a:t>
            </a:r>
            <a:r>
              <a:rPr lang="en-US" sz="2000" dirty="0">
                <a:solidFill>
                  <a:srgbClr val="333333"/>
                </a:solidFill>
                <a:latin typeface="corporate-s"/>
              </a:rPr>
              <a:t>half glass 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corporate-s"/>
              </a:rPr>
              <a:t>milk</a:t>
            </a:r>
            <a:r>
              <a:rPr lang="ru-RU" sz="2000" dirty="0">
                <a:solidFill>
                  <a:srgbClr val="333333"/>
                </a:solidFill>
                <a:latin typeface="corporate-s"/>
              </a:rPr>
              <a:t>,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corporate-s"/>
              </a:rPr>
              <a:t> salt.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rgbClr val="333333"/>
                </a:solidFill>
                <a:latin typeface="corporate-s"/>
              </a:rPr>
              <a:t>Mix many ingredients in the bowl.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i="0" dirty="0">
                <a:solidFill>
                  <a:srgbClr val="333333"/>
                </a:solidFill>
                <a:effectLst/>
                <a:latin typeface="corporate-s"/>
              </a:rPr>
              <a:t>Fry it on the pan with some butter.</a:t>
            </a:r>
            <a:endParaRPr lang="en-US" sz="2000" dirty="0">
              <a:solidFill>
                <a:srgbClr val="333333"/>
              </a:solidFill>
              <a:latin typeface="corporate-s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i="0" dirty="0">
                <a:solidFill>
                  <a:srgbClr val="333333"/>
                </a:solidFill>
                <a:effectLst/>
                <a:latin typeface="corporate-s"/>
              </a:rPr>
              <a:t>Add</a:t>
            </a:r>
            <a:r>
              <a:rPr lang="ru-RU" sz="2000" i="0" dirty="0">
                <a:solidFill>
                  <a:srgbClr val="333333"/>
                </a:solidFill>
                <a:effectLst/>
                <a:latin typeface="corporate-s"/>
              </a:rPr>
              <a:t> </a:t>
            </a:r>
            <a:r>
              <a:rPr lang="en-US" sz="2000" i="0" dirty="0">
                <a:solidFill>
                  <a:srgbClr val="333333"/>
                </a:solidFill>
                <a:effectLst/>
                <a:latin typeface="corporate-s"/>
              </a:rPr>
              <a:t>some berries.</a:t>
            </a:r>
          </a:p>
        </p:txBody>
      </p:sp>
    </p:spTree>
    <p:extLst>
      <p:ext uri="{BB962C8B-B14F-4D97-AF65-F5344CB8AC3E}">
        <p14:creationId xmlns:p14="http://schemas.microsoft.com/office/powerpoint/2010/main" val="854764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Образец слайдов книги рецептов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1330800_TF89533498_Win32" id="{212DA4CC-8E81-4E83-98AD-1A4D12486C5E}" vid="{4AF74FC2-F1BC-4501-8980-7F56009D54BC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 рецептов</Template>
  <TotalTime>210</TotalTime>
  <Words>406</Words>
  <Application>Microsoft Office PowerPoint</Application>
  <PresentationFormat>Широкоэкранный</PresentationFormat>
  <Paragraphs>71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Algerian</vt:lpstr>
      <vt:lpstr>Arial</vt:lpstr>
      <vt:lpstr>Calibri</vt:lpstr>
      <vt:lpstr>corporate-s</vt:lpstr>
      <vt:lpstr>Franklin Gothic Book</vt:lpstr>
      <vt:lpstr>Franklin Gothic Medium</vt:lpstr>
      <vt:lpstr>Roboto</vt:lpstr>
      <vt:lpstr>1_Образец слайдов книги рецептов</vt:lpstr>
      <vt:lpstr>Местоимения some, any, much, many, a lot of, little, few</vt:lpstr>
      <vt:lpstr>Презентация PowerPoint</vt:lpstr>
      <vt:lpstr>Вставьте вместо пропусков  some или any  </vt:lpstr>
      <vt:lpstr>Презентация PowerPoint</vt:lpstr>
      <vt:lpstr>Вставьте вместо пропусков much или many</vt:lpstr>
      <vt:lpstr>Recipe Porridge</vt:lpstr>
      <vt:lpstr>Презентация PowerPoint</vt:lpstr>
      <vt:lpstr>The pancakes</vt:lpstr>
      <vt:lpstr>Pancake recipe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drinks Recipe</dc:title>
  <dc:creator>Карина</dc:creator>
  <cp:lastModifiedBy>Карина</cp:lastModifiedBy>
  <cp:revision>2</cp:revision>
  <dcterms:created xsi:type="dcterms:W3CDTF">2022-02-23T18:24:42Z</dcterms:created>
  <dcterms:modified xsi:type="dcterms:W3CDTF">2023-05-02T17:14:46Z</dcterms:modified>
</cp:coreProperties>
</file>