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8" r:id="rId3"/>
    <p:sldId id="257" r:id="rId4"/>
    <p:sldId id="265" r:id="rId5"/>
    <p:sldId id="259" r:id="rId6"/>
    <p:sldId id="264" r:id="rId7"/>
    <p:sldId id="261" r:id="rId8"/>
    <p:sldId id="262" r:id="rId9"/>
    <p:sldId id="266" r:id="rId10"/>
    <p:sldId id="267" r:id="rId11"/>
    <p:sldId id="263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7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BF6E0-0856-4D92-A0F2-AA6460767BA2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7A778DA-335F-40E0-B047-372892D4A09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BBF6E0-0856-4D92-A0F2-AA6460767BA2}" type="datetimeFigureOut">
              <a:rPr lang="ru-RU" smtClean="0"/>
              <a:pPr/>
              <a:t>04.02.2022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7A778DA-335F-40E0-B047-372892D4A09C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«Знакомство детей первой младшей группы с историей 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денег, их видами»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Подготовили воспитатели МКДОУ «Детский сад общеразвивающего вида №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 Радуга детства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города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Новосибирска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», Полуэктова Анастасия Сергеевна, Розина Виктория Витальевна.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07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Вот так чеканят и печатают современные  деньги.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1387845532_1-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95536" y="1988840"/>
            <a:ext cx="2952328" cy="2289991"/>
          </a:xfrm>
          <a:prstGeom prst="rect">
            <a:avLst/>
          </a:prstGeom>
          <a:noFill/>
        </p:spPr>
      </p:pic>
      <p:pic>
        <p:nvPicPr>
          <p:cNvPr id="2051" name="Picture 3" descr="C:\Users\User\Desktop\tvoibiz_0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824"/>
            <a:ext cx="4414521" cy="2522685"/>
          </a:xfrm>
          <a:prstGeom prst="rect">
            <a:avLst/>
          </a:prstGeom>
          <a:noFill/>
        </p:spPr>
      </p:pic>
      <p:pic>
        <p:nvPicPr>
          <p:cNvPr id="2052" name="Picture 4" descr="C:\Users\User\Desktop\228751_s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725144"/>
            <a:ext cx="4020614" cy="1972072"/>
          </a:xfrm>
          <a:prstGeom prst="rect">
            <a:avLst/>
          </a:prstGeom>
          <a:noFill/>
        </p:spPr>
      </p:pic>
      <p:pic>
        <p:nvPicPr>
          <p:cNvPr id="2053" name="Picture 5" descr="C:\Users\User\Desktop\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581128"/>
            <a:ext cx="3240360" cy="2070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Монеты современной России.</a:t>
            </a:r>
            <a:endParaRPr lang="ru-RU" dirty="0"/>
          </a:p>
        </p:txBody>
      </p:sp>
      <p:pic>
        <p:nvPicPr>
          <p:cNvPr id="20483" name="Picture 3" descr="C:\Users\User\Desktop\rubli2003spm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3528391" cy="2334619"/>
          </a:xfrm>
          <a:prstGeom prst="rect">
            <a:avLst/>
          </a:prstGeom>
          <a:noFill/>
        </p:spPr>
      </p:pic>
      <p:pic>
        <p:nvPicPr>
          <p:cNvPr id="20484" name="Picture 4" descr="C:\Users\User\Desktop\82280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844824"/>
            <a:ext cx="2088232" cy="1296144"/>
          </a:xfrm>
          <a:prstGeom prst="rect">
            <a:avLst/>
          </a:prstGeom>
          <a:noFill/>
        </p:spPr>
      </p:pic>
      <p:pic>
        <p:nvPicPr>
          <p:cNvPr id="20485" name="Picture 5" descr="C:\Users\User\Desktop\250042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4570" y="3356992"/>
            <a:ext cx="2665861" cy="1337778"/>
          </a:xfrm>
          <a:prstGeom prst="rect">
            <a:avLst/>
          </a:prstGeom>
          <a:noFill/>
        </p:spPr>
      </p:pic>
      <p:pic>
        <p:nvPicPr>
          <p:cNvPr id="20487" name="Picture 7" descr="C:\Users\User\Desktop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581128"/>
            <a:ext cx="2838450" cy="1428750"/>
          </a:xfrm>
          <a:prstGeom prst="rect">
            <a:avLst/>
          </a:prstGeom>
          <a:noFill/>
        </p:spPr>
      </p:pic>
      <p:pic>
        <p:nvPicPr>
          <p:cNvPr id="20488" name="Picture 8" descr="C:\Users\User\Desktop\415990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4797152"/>
            <a:ext cx="2915816" cy="1457908"/>
          </a:xfrm>
          <a:prstGeom prst="rect">
            <a:avLst/>
          </a:prstGeom>
          <a:noFill/>
        </p:spPr>
      </p:pic>
      <p:pic>
        <p:nvPicPr>
          <p:cNvPr id="20489" name="Picture 9" descr="C:\Users\User\Desktop\10553507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75856" y="5157192"/>
            <a:ext cx="2448272" cy="122796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717032"/>
            <a:ext cx="3960440" cy="2880320"/>
          </a:xfrm>
          <a:prstGeom prst="rect">
            <a:avLst/>
          </a:prstGeom>
          <a:noFill/>
        </p:spPr>
      </p:pic>
      <p:pic>
        <p:nvPicPr>
          <p:cNvPr id="1029" name="Picture 5" descr="C:\Users\User\Desktop\п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980728"/>
            <a:ext cx="3960440" cy="28288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Давным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– давно денег совсем не существовало. Человек  тогда еще жил в пещерах и  все свое время тратил на добывание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пищи.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Деньги этому человеку совершенно не были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нужны.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ДЕНЬГИ\П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700808"/>
            <a:ext cx="3145612" cy="299408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User\Desktop\ДЕНЬГИ\ох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520742"/>
            <a:ext cx="4325445" cy="233725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  <p:pic>
        <p:nvPicPr>
          <p:cNvPr id="1028" name="Picture 4" descr="C:\Users\User\Desktop\196208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1484784"/>
            <a:ext cx="3056288" cy="316835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Но прошло много лет и люди научились делать себе из камня топоры , ножи, глиняные горшки, копья, стрелы. Пищу добывали охотой и рыбной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ловлей. Племена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заключали союз и стали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меняться.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3" descr="C:\Users\User\Desktop\0_4df2_f428c6a6_XL-570x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2668007" cy="19986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Picture 2" descr="C:\Users\User\Desktop\ДЕНЬГИ\П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916832"/>
            <a:ext cx="3419433" cy="2069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4" descr="C:\Users\User\Desktop\60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149080"/>
            <a:ext cx="2952328" cy="2301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5" descr="C:\Users\User\Desktop\19526525_1204586949_olen_mogilnik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4077072"/>
            <a:ext cx="3456383" cy="233477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Предметы для обмена.</a:t>
            </a:r>
            <a:endParaRPr lang="ru-RU" dirty="0"/>
          </a:p>
        </p:txBody>
      </p:sp>
      <p:pic>
        <p:nvPicPr>
          <p:cNvPr id="3074" name="Picture 2" descr="C:\Users\User\Desktop\ДЕНЬГИ\Д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3060848" cy="2295636"/>
          </a:xfrm>
          <a:prstGeom prst="rect">
            <a:avLst/>
          </a:prstGeom>
          <a:noFill/>
        </p:spPr>
      </p:pic>
      <p:pic>
        <p:nvPicPr>
          <p:cNvPr id="3075" name="Picture 3" descr="C:\Users\User\Desktop\ДЕНЬГИ\ПЕРЬ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2060848"/>
            <a:ext cx="2505878" cy="2088232"/>
          </a:xfrm>
          <a:prstGeom prst="rect">
            <a:avLst/>
          </a:prstGeom>
          <a:noFill/>
        </p:spPr>
      </p:pic>
      <p:pic>
        <p:nvPicPr>
          <p:cNvPr id="3076" name="Picture 4" descr="C:\Users\User\Desktop\ДЕНЬГИ\Д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4437112"/>
            <a:ext cx="4678270" cy="1944216"/>
          </a:xfrm>
          <a:prstGeom prst="rect">
            <a:avLst/>
          </a:prstGeom>
          <a:noFill/>
        </p:spPr>
      </p:pic>
      <p:sp>
        <p:nvSpPr>
          <p:cNvPr id="3078" name="AutoShape 6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80" name="AutoShape 8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82" name="AutoShape 10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84" name="AutoShape 12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86" name="AutoShape 14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88" name="AutoShape 16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90" name="AutoShape 18" descr="Под Калининградом нашли тайник с пятью тоннами янтаря (+фото)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92" name="AutoShape 20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94" name="AutoShape 22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3096" name="AutoShape 24" descr="Самый полезный блог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3097" name="Picture 25" descr="C:\Users\User\Desktop\ДЕНЬГИ\янтарь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383106"/>
            <a:ext cx="2664296" cy="1998222"/>
          </a:xfrm>
          <a:prstGeom prst="rect">
            <a:avLst/>
          </a:prstGeom>
          <a:noFill/>
        </p:spPr>
      </p:pic>
      <p:pic>
        <p:nvPicPr>
          <p:cNvPr id="3098" name="Picture 26" descr="C:\Users\User\Desktop\ДЕНЬГИ\соль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2060848"/>
            <a:ext cx="2251064" cy="21835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всего первобытные люди любили меняться украшениями: раковинами,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кусочками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янтаря, перьями и прочими красивыми вещами. Так украшения постепенно стали деньгами</a:t>
            </a:r>
          </a:p>
        </p:txBody>
      </p:sp>
      <p:pic>
        <p:nvPicPr>
          <p:cNvPr id="3" name="Picture 3" descr="C:\Users\User\Desktop\ДЕНЬГИ\Д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005064"/>
            <a:ext cx="3176130" cy="2664103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4" name="Picture 2" descr="C:\Users\User\Desktop\ДЕНЬГИ\Д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700808"/>
            <a:ext cx="5134953" cy="23042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Кузнецы чеканили монеты. Кусочек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серебра клался на наковальню, и по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нему ударяли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чеканом- молотком с рисунком или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надписью.</a:t>
            </a:r>
            <a:endParaRPr lang="ru-RU" sz="2000" b="1" dirty="0"/>
          </a:p>
        </p:txBody>
      </p:sp>
      <p:pic>
        <p:nvPicPr>
          <p:cNvPr id="18434" name="Picture 2" descr="C:\Users\User\Desktop\ДЕНЬГИ\Д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916832"/>
            <a:ext cx="8058038" cy="33843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Древние монеты Руси.</a:t>
            </a:r>
            <a:endParaRPr lang="ru-RU" dirty="0"/>
          </a:p>
        </p:txBody>
      </p:sp>
      <p:pic>
        <p:nvPicPr>
          <p:cNvPr id="19458" name="Picture 2" descr="C:\Users\User\Desktop\4109527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5" y="1850701"/>
            <a:ext cx="2232249" cy="2277806"/>
          </a:xfrm>
          <a:prstGeom prst="rect">
            <a:avLst/>
          </a:prstGeom>
          <a:noFill/>
        </p:spPr>
      </p:pic>
      <p:pic>
        <p:nvPicPr>
          <p:cNvPr id="19459" name="Picture 3" descr="C:\Users\User\Desktop\pw81n2lo0smt6g4cvefhuib5jaxr3qd7ykz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820820"/>
            <a:ext cx="3551212" cy="2367475"/>
          </a:xfrm>
          <a:prstGeom prst="rect">
            <a:avLst/>
          </a:prstGeom>
          <a:noFill/>
        </p:spPr>
      </p:pic>
      <p:pic>
        <p:nvPicPr>
          <p:cNvPr id="19460" name="Picture 4" descr="C:\Users\User\Desktop\Три копейки серебром 1841 год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85388"/>
            <a:ext cx="3096344" cy="2322258"/>
          </a:xfrm>
          <a:prstGeom prst="rect">
            <a:avLst/>
          </a:prstGeom>
          <a:noFill/>
        </p:spPr>
      </p:pic>
      <p:pic>
        <p:nvPicPr>
          <p:cNvPr id="19461" name="Picture 5" descr="C:\Users\User\Desktop\1333262180_moneti-1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V="1">
            <a:off x="3635896" y="4149080"/>
            <a:ext cx="4752527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420656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Санкт – Петербуржский и Московский монетные дворы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0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320" y="1268760"/>
            <a:ext cx="3940289" cy="2952328"/>
          </a:xfrm>
          <a:prstGeom prst="rect">
            <a:avLst/>
          </a:prstGeom>
          <a:noFill/>
        </p:spPr>
      </p:pic>
      <p:pic>
        <p:nvPicPr>
          <p:cNvPr id="1027" name="Picture 3" descr="C:\Users\User\Desktop\58224831_Moskovskiy_monetnuyy_dvor1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501008"/>
            <a:ext cx="4626593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127</TotalTime>
  <Words>169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Constantia</vt:lpstr>
      <vt:lpstr>Times New Roman</vt:lpstr>
      <vt:lpstr>Wingdings 2</vt:lpstr>
      <vt:lpstr>Поток</vt:lpstr>
      <vt:lpstr>«Знакомство детей первой младшей группы с историей денег, их видами»</vt:lpstr>
      <vt:lpstr>Презентация PowerPoint</vt:lpstr>
      <vt:lpstr>     Давным – давно денег совсем не существовало. Человек  тогда еще жил в пещерах и  все свое время тратил на добывание пищи. Деньги этому человеку совершенно не были нужны.</vt:lpstr>
      <vt:lpstr>Но прошло много лет и люди научились делать себе из камня топоры , ножи, глиняные горшки, копья, стрелы. Пищу добывали охотой и рыбной ловлей. Племена заключали союз и стали меняться.</vt:lpstr>
      <vt:lpstr>Предметы для обмена.</vt:lpstr>
      <vt:lpstr>Больше всего первобытные люди любили меняться украшениями: раковинами, кусочками янтаря, перьями и прочими красивыми вещами. Так украшения постепенно стали деньгами</vt:lpstr>
      <vt:lpstr>Кузнецы чеканили монеты. Кусочек серебра клался на наковальню, и по нему ударяли чеканом- молотком с рисунком или надписью.</vt:lpstr>
      <vt:lpstr>Древние монеты Руси.</vt:lpstr>
      <vt:lpstr>Санкт – Петербуржский и Московский монетные дворы.</vt:lpstr>
      <vt:lpstr>      Вот так чеканят и печатают современные  деньги.</vt:lpstr>
      <vt:lpstr>Монеты современной России.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«История денег»</dc:title>
  <dc:creator>User</dc:creator>
  <cp:lastModifiedBy>Windows</cp:lastModifiedBy>
  <cp:revision>18</cp:revision>
  <dcterms:created xsi:type="dcterms:W3CDTF">2015-04-15T11:03:54Z</dcterms:created>
  <dcterms:modified xsi:type="dcterms:W3CDTF">2022-02-04T11:53:48Z</dcterms:modified>
</cp:coreProperties>
</file>