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2" r:id="rId3"/>
    <p:sldId id="259" r:id="rId4"/>
    <p:sldId id="260" r:id="rId5"/>
    <p:sldId id="261" r:id="rId6"/>
    <p:sldId id="262" r:id="rId7"/>
    <p:sldId id="264" r:id="rId8"/>
    <p:sldId id="267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18" autoAdjust="0"/>
  </p:normalViewPr>
  <p:slideViewPr>
    <p:cSldViewPr>
      <p:cViewPr>
        <p:scale>
          <a:sx n="66" d="100"/>
          <a:sy n="66" d="100"/>
        </p:scale>
        <p:origin x="-6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img-fotki.yandex.ru/get/6611/16969765.4a/0_68e23_ce225958_orig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972617" y="0"/>
            <a:ext cx="10116617" cy="729857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60138" y="1484784"/>
            <a:ext cx="62646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БЮДЖЕТНОЕ ДОШКОЛЬНОЕ  ОБРАЗОВАТЕЛЬНОЕ  УЧРЕЖДЕНИЕ ДЕТСКИЙ САД  № 2 «РЯБИНКА» </a:t>
            </a:r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ru-RU" alt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2924944"/>
            <a:ext cx="6264696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«Зимующие птицы»</a:t>
            </a: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endParaRPr lang="ru-RU" alt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alt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Тагирова Э.З </a:t>
            </a:r>
            <a:b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7931224" cy="5809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64" name="Picture 8" descr="https://im1-tub-ru.yandex.net/i?id=4e2044ca1fcc597270e45adf6dc35b0f-l&amp;n=1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252536" y="0"/>
            <a:ext cx="966281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843808" y="332656"/>
            <a:ext cx="60486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В современных условиях проблема экологического воспитания дошкольников приобретает особую остроту и актуальность. Именно в период дошкольного детства происходит формирование начал экологической культуры. Поэтому очень важно разбудить в детях интерес к живой природе, воспитывать любовь к ней, научить беречь окружающий мир.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Зимнее время – это не только веселые праздники, оживленное катание с горок, отчаянная игра в снежки, но и крепкие морозы с пронизывающим ветром. В холодное время года перед зимующими птицами встают жизненно важные вопросы: как прокормиться. Доступной пищи становится значительно меньше, но потребность в ней возрастает. Иногда естественный корм становится практически недоступным, поэтому многие птицы не могут пережить зиму и погибают.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Наша задача - познакомить детей с птицами, зимующими в  нашей местности, с их видами и особенностями; научить заботиться о птицах, помогать им в холодное зимнее время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s://im1-tub-ru.yandex.net/i?id=26e4ad11785542e6f516efebcb4357e0-l&amp;n=1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900608" y="-432048"/>
            <a:ext cx="10513168" cy="7290048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627784" y="-1198994"/>
            <a:ext cx="6516216" cy="63094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системы элементарных экологических знаний о зимующих птицах и помощи человека природе.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Задача: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 Закрепить знания детей о зимующих птицах, о роли человека в жизни зимующих птиц.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Способствовать развитию творческих и интеллектуальных способностей воспитанников.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 Привлечь воспитанников и родителей к помощи птицам в трудных зимних условиях.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03F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03F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600" dirty="0" smtClean="0">
              <a:solidFill>
                <a:srgbClr val="303F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3635896" y="4374396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303F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3303568"/>
            <a:ext cx="6804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27784" y="1772816"/>
            <a:ext cx="65162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303F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303F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b="1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информационно-творческий.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  <a:r>
              <a:rPr lang="ru-RU" b="1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групповой.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Продолжительность:</a:t>
            </a:r>
            <a:r>
              <a:rPr lang="ru-RU" sz="2000" b="1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краткосрочный.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Возраст: 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4 - 5 лет.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Участники:</a:t>
            </a:r>
            <a:r>
              <a:rPr lang="ru-RU" b="1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педагог,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и родители средней группы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5273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s://im3-tub-ru.yandex.net/i?id=149bf58be2ecea8fe6b14ae47b834f9b-l&amp;n=1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505072" y="0"/>
            <a:ext cx="964907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332656"/>
            <a:ext cx="62646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 этап подготовительный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Определение уровня знаний детей о зимующих птицах.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Сбор информации.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Отбор художественной и познавательной литературы.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Подбор иллюстративного материала.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2924944"/>
            <a:ext cx="612068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3 этап заключительный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Взаимодействие с родителями: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Выставка рисунков «Зимние птицы»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изготовление кормушек «Мастерим кормушки для птиц»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/>
              <a:t> </a:t>
            </a:r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4005064"/>
            <a:ext cx="69847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Взаимодействие с детьми.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«Кто больше знает о птицах?»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знания о зимующих птицах, умение их различать.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 детей сформирована система знаний о зимующих птицах;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созданы необходимые условия в группе по формированию целостного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 жизни зимующих птиц.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 детей появилось желание помогать птицам в зимнее время года.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1700808"/>
            <a:ext cx="784887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2 этап – основной (практический)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Внедрение в воспитательно-образовательный процесс методов и приёмов на расширение знаний детей о зимующих птицах;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родуктивная деятельность 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3671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554" name="Picture 2" descr="https://im2-tub-ru.yandex.net/i?id=b693b2c07b8bafda0ca14eedb7e67e83-l&amp;n=1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80528" y="0"/>
            <a:ext cx="9324528" cy="7101408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15616" y="1"/>
          <a:ext cx="8028384" cy="6597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0629"/>
                <a:gridCol w="5587755"/>
              </a:tblGrid>
              <a:tr h="45492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Мероприятие 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                  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Задачи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4440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Рисование«Зимние птицы - снегири», 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у детей заботливое отношение к птицам. Закреплять знания о приспособленности птиц к зимним условиям. Развивать самостоятельность в выборе изобразительных средств (цветные карандаши, краски, восковые карандаши). Развивать композиционные умения.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783944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Беседы: «Птичья столовая», «Как живут наши пернатые друзья зимой»,</a:t>
                      </a:r>
                      <a:endParaRPr lang="ru-RU" sz="1200" i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«Кто заботится о 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птицах».</a:t>
                      </a:r>
                      <a:endParaRPr lang="ru-RU" sz="1200" b="0" i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«Пользу или вред приносят 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птицы?»,</a:t>
                      </a:r>
                      <a:endParaRPr lang="ru-RU" sz="1200" b="0" i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«Как дети с родителями заботятся о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птицах зимой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?»</a:t>
                      </a:r>
                      <a:endParaRPr lang="ru-RU" sz="1200" i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Поговорить с детьми о важности их работы по подкормке птиц; учить чувствовать себя причастным ко всему живому. Воспитывать бережное отношение к птицам, ответственность; поощрять стремление приносить пользу, помогать птицам зимой.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63442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Трудовая деятельность: подкармливание птиц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Предложить желающим взять на себя ответственность за очистку и наполнение кормушки, учить подбирать корм с учётом того, какие птицы прилетают на участок. Предложить пояснить, почему особенно важно подкармливать птиц после сильного снегопада и гололёда. Поощрять стремление заботиться о птицах. 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319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Настольные игры:«Зимующие птицы», «Собери картинку», лото «Птицы»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Закреплять представление о зимующих птицах, их внешнем виде.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97456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Подвижные игры:«Воробьи и кошка», «Перелёт птиц», «Птички в гнёздышках»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Формировать представление о птицах и их повадках. Упражнять в прыжках на двух ногах. Развивать координацию движений, умение ориентироваться на площадке.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8003232" cy="5809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5602" name="Picture 2" descr="https://im2-tub-ru.yandex.net/i?id=b693b2c07b8bafda0ca14eedb7e67e83-l&amp;n=1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252536" y="0"/>
            <a:ext cx="9396536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87624" y="188638"/>
          <a:ext cx="8352928" cy="7737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176464"/>
              </a:tblGrid>
              <a:tr h="3600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Мероприятие 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Задачи</a:t>
                      </a:r>
                      <a:endParaRPr lang="ru-RU" dirty="0"/>
                    </a:p>
                  </a:txBody>
                  <a:tcPr/>
                </a:tc>
              </a:tr>
              <a:tr h="6423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Дидактические игры: «Что хорошо, что плохо? «Назови ласково», «Счет 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птиц»,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«Угадай 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птицу по описанию»,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«Кто что ест», «Узнай по голосу»; «Доскажи словечко»;</a:t>
                      </a:r>
                      <a:endParaRPr lang="ru-RU" sz="12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у детей бережное отношение к птицам, желание заботиться и них, помогать им.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1713698"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Чтение Г. </a:t>
                      </a:r>
                      <a:r>
                        <a:rPr lang="ru-RU" sz="1200" b="0" i="0" kern="120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Скребицкого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«Воробей, Большой пестрый дятел, Ворона, Сорока»; А. Стрижева «Птицы зимой»; Н. Павловой «Зимние гости», Сухомлинского «О чем плачет синичка»,</a:t>
                      </a:r>
                      <a:endParaRPr lang="ru-RU" sz="1200" b="0" i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i="0" u="sng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Просмотр презентации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 "Зимующие птицы".</a:t>
                      </a:r>
                      <a:endParaRPr lang="ru-RU" sz="1200" b="0" i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i="0" u="sng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Творческое рассказывание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 «Как я спас птичку». Заучивание стихотворения «Покормите птиц зимой». Отгадывание загадок, рассматривание иллюстраций с изображением зимующих птиц.</a:t>
                      </a:r>
                      <a:endParaRPr lang="ru-RU" sz="1200" b="0" i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Знакомить детей с новыми литературными произведениями, продолжать формировать умение поддерживать беседу по содержанию прочитанного, воспитывать у детей любовь к окружающему, желание помочь птицам.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0080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целостной картины мира«Знакомые незнакомцы»,чтение Б.Брехт «Зимний разговор через форточку»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заботливое отношение к птицам. Закрепить знания о приспособленности птиц к зимнему периоду. Учить устанавливать причинно-следственные связи между природными явлениями и жизнью птиц.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12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Наблюдение за воробьями. Чтение С.Есенин «Поёт зима – аукает»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Уточнить представления детей о повадках воробьёв, отметить, в какое время года они прилетают к кормушке, какой корм предпочитают, как долго находятся на кормушке. Предложить детям проверить правильность народной приметы «Если воробей нахохлился – к морозу, перышки приглажены – к теплу». Обсудить с детьми, почему в морозы воробей сидит, нахохлившись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364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Работа в творческом центре «Волшебный пластилин»:«Птицы на ветках»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Расширять представление детей о зимующих птицах, о роли человека в жизни птиц. Учить передавать свои наблюдения за живой природой в художественно-изобразительной деятельности, создавать картины из тонких пластилиновых жгутиков. Научить изображать снегиря и синицу, передавать особенности внешнего облика. Развивать композиционные навыки.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4200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Конструирование: «Голуби» (оригами)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у детей бережное отношение к птицам. Закреплять знания детей о птицах, прилетающих на участок. Вызвать желание сделать голубя в технике – оригами. Закреплять умение детей работать с бумагой, складывать лист в разных направлениях.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36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dapino-colada.nl/wp-content/uploads/2008/07/birds_banner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324544" y="-675456"/>
            <a:ext cx="9793088" cy="77941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980728"/>
            <a:ext cx="473427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Итог работы: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Расширился кругозор детей о зимующих птицах (какие птицы прилетали на участок, внешний вид, чем питаются).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Развивающая среда группы пополнилась: литературой, фотографиями, иллюстрациями, стихотворениями, рассказами о птицах, загадками, презентациями о зимующих птицах.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сформировалась любознательность, творческие способности, познавательная активность, коммуникативные навыки.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Воспитанники и их родители приняли активное участие в оказании помощи птицам в трудных зимних условиях.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2-tub-ru.yandex.net/i?id=02059d09ef5cdadb21bd0bc864e23524-l&amp;n=1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612560" cy="7908491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1690829"/>
            <a:ext cx="8028384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23728" y="619488"/>
            <a:ext cx="5256584" cy="62786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1.О.А.Воронкевич  «Добро пожаловать в экологию» «ДЕТСТВО – Пресс» 2016г. 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О.А.Соломенникова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«Ознакомление с природой в детском саду» «МОЗАИКА – СИНТЕЗ» 2015г.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А.А.Плешакв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Атлас – определитель «От земли до неба»  «ПРОСВЕЩЕНИЕ» 2008г.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С.А. Васильева, 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В.И.Мирясоа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Тематический словарь в картинках «Мир животных»  «ШКОЛЬНАЯ ПРЕССА» 2005г.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Т.В.Хабарова,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Н.В.Шафигуллина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Планирование занятий по экологии педагогическая диагностика экологической воспитанности дошкольников «ДЕТСТВО – Пресс» 2011г.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Т.А. Шорыгина «Птицы. Какие они?» «ГНОМ и Д» 2007г.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Электронный 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ресурс:   http://dou138.ru/article.asp?i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d_text=172http://festival.1september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en-US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/articles/419784/ http://semeinaja-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kultura.ru/</a:t>
            </a:r>
            <a:r>
              <a:rPr kumimoji="0" lang="en-US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kumimoji="0" lang="en-US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scenarii_k_prazdnikam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sinichkin_den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/12-1-0-103 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7483</Words>
  <Application>WPS Presentation</Application>
  <PresentationFormat>Экран (4:3)</PresentationFormat>
  <Paragraphs>158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Times New Roman</vt:lpstr>
      <vt:lpstr>Calibri</vt:lpstr>
      <vt:lpstr>Microsoft YaHei</vt:lpstr>
      <vt:lpstr>Arial Unicode MS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Valera86</dc:creator>
  <cp:lastModifiedBy>79226</cp:lastModifiedBy>
  <cp:revision>48</cp:revision>
  <dcterms:created xsi:type="dcterms:W3CDTF">2017-03-15T12:22:00Z</dcterms:created>
  <dcterms:modified xsi:type="dcterms:W3CDTF">2023-05-02T14:11:00Z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904B201211DF43A5A4F477ED6A518E49</vt:lpwstr>
  </property>
  <property fmtid="{D5CDD505-2E9C-101B-9397-08002B2CF9AE}" pid="3" name="KSOProductBuildVer">
    <vt:lpwstr>1049-11.2.0.11537</vt:lpwstr>
  </property>
</Properties>
</file>