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53756-28DE-4584-8CFC-54164A1847A0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75C6D-DBAE-4BB3-83F5-72FB4D658A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4ED227-2292-44FB-A09F-35B72D613993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E23F4-20B3-40A5-B4D1-00E388C0E8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8D64E0-3EF7-4498-BBDB-85D10797E2F4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3B3D14-C5BB-4A86-8F29-90B2052583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A5582E-9A35-4B47-8201-CA166DAE4B11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B37796-7D05-47DB-BBD6-19902605D9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4FFA9-7D19-4DFA-84EA-785E3254B2E8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366DB-A142-41CC-A0BC-AFE43782E5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F0B29-D1C2-4CBF-A730-37C89BE9C7F8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2B54E2-4CFB-4F24-A386-6E17423B85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E10EF4-6506-4FE3-ADEE-EB5BA88487DD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65190-CD56-4AC8-B9BD-8851CC86E8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7E319-C925-4E67-93D7-3450B60D630F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78114-E5A0-4018-9315-374C6875C8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9549A-9035-44B6-AB78-B8455581B537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1683BC-9802-4F6B-BDB0-B8BE6B42C0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BF7DD-E905-4E5C-B205-47CBA7CFA9DD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3636FA-2079-4494-8283-1DF400292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1E7EE1-315A-4F2F-8469-21DB42AF0872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62CDBA-73B5-4DE4-B967-94D953BD04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4A838BE-6A65-4510-8AC5-923E20ADB864}" type="datetimeFigureOut">
              <a:rPr lang="ru-RU"/>
              <a:pPr>
                <a:defRPr/>
              </a:pPr>
              <a:t>02.05.2023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3EE3EAC-75EE-475D-A041-C641ACFCB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400"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053013"/>
            <a:ext cx="4392612" cy="1616075"/>
          </a:xfrm>
        </p:spPr>
        <p:txBody>
          <a:bodyPr/>
          <a:lstStyle/>
          <a:p>
            <a:pPr eaLnBrk="1" hangingPunct="1"/>
            <a:r>
              <a:rPr lang="ru-RU" sz="2100" dirty="0"/>
              <a:t>Воспитатель: </a:t>
            </a:r>
            <a:r>
              <a:rPr lang="ru-RU" sz="2100" dirty="0" err="1"/>
              <a:t>Гармажапова</a:t>
            </a:r>
            <a:r>
              <a:rPr lang="ru-RU" sz="2100" dirty="0"/>
              <a:t> Н.Г.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3" y="2420888"/>
            <a:ext cx="7453380" cy="2504569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Правила поведения в школе</a:t>
            </a:r>
            <a:br>
              <a:rPr lang="ru-RU" dirty="0"/>
            </a:br>
            <a:endParaRPr lang="ru-RU" dirty="0"/>
          </a:p>
        </p:txBody>
      </p:sp>
      <p:sp>
        <p:nvSpPr>
          <p:cNvPr id="4" name="Рамка 3"/>
          <p:cNvSpPr/>
          <p:nvPr/>
        </p:nvSpPr>
        <p:spPr>
          <a:xfrm>
            <a:off x="2627784" y="476672"/>
            <a:ext cx="4248472" cy="1656184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95A4DE"/>
                </a:solidFill>
              </a:rPr>
              <a:t>ГБОУ  СКОШИ </a:t>
            </a:r>
            <a:r>
              <a:rPr lang="en-US" dirty="0">
                <a:solidFill>
                  <a:srgbClr val="95A4DE"/>
                </a:solidFill>
              </a:rPr>
              <a:t>I – II </a:t>
            </a:r>
            <a:r>
              <a:rPr lang="ru-RU" dirty="0">
                <a:solidFill>
                  <a:srgbClr val="95A4DE"/>
                </a:solidFill>
              </a:rPr>
              <a:t>вида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7416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№8</a:t>
            </a:r>
          </a:p>
        </p:txBody>
      </p:sp>
      <p:pic>
        <p:nvPicPr>
          <p:cNvPr id="2253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87450" y="1627188"/>
            <a:ext cx="7200900" cy="497046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7416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</a:t>
            </a:r>
            <a:r>
              <a:rPr lang="ru-RU" dirty="0" err="1"/>
              <a:t>поведния</a:t>
            </a:r>
            <a:r>
              <a:rPr lang="ru-RU" dirty="0"/>
              <a:t> № 9</a:t>
            </a:r>
          </a:p>
        </p:txBody>
      </p:sp>
      <p:pic>
        <p:nvPicPr>
          <p:cNvPr id="2355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981075"/>
            <a:ext cx="5472112" cy="5688013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№10</a:t>
            </a:r>
          </a:p>
        </p:txBody>
      </p:sp>
      <p:pic>
        <p:nvPicPr>
          <p:cNvPr id="24578" name="Объект 5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1773238"/>
            <a:ext cx="6985000" cy="4833937"/>
          </a:xfr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ъект 2"/>
          <p:cNvSpPr>
            <a:spLocks noGrp="1"/>
          </p:cNvSpPr>
          <p:nvPr>
            <p:ph sz="quarter" idx="13"/>
          </p:nvPr>
        </p:nvSpPr>
        <p:spPr>
          <a:xfrm>
            <a:off x="827088" y="1628775"/>
            <a:ext cx="7050087" cy="5229225"/>
          </a:xfrm>
        </p:spPr>
        <p:txBody>
          <a:bodyPr/>
          <a:lstStyle/>
          <a:p>
            <a:pPr eaLnBrk="1" hangingPunct="1"/>
            <a:r>
              <a:rPr lang="ru-RU" sz="1800"/>
              <a:t>  </a:t>
            </a:r>
            <a:r>
              <a:rPr lang="ru-RU" sz="2000"/>
              <a:t>На урок не опаздывают</a:t>
            </a:r>
          </a:p>
          <a:p>
            <a:pPr eaLnBrk="1" hangingPunct="1"/>
            <a:r>
              <a:rPr lang="ru-RU" sz="2000"/>
              <a:t>  Учителя нужно приветствовать стоя</a:t>
            </a:r>
          </a:p>
          <a:p>
            <a:pPr eaLnBrk="1" hangingPunct="1"/>
            <a:r>
              <a:rPr lang="ru-RU" sz="2000"/>
              <a:t>  Если хочешь ответить –подними руку</a:t>
            </a:r>
          </a:p>
          <a:p>
            <a:pPr eaLnBrk="1" hangingPunct="1"/>
            <a:r>
              <a:rPr lang="ru-RU" sz="2000"/>
              <a:t>  На уроках не следует разговаривать, смеяться, баловаться и мешать другим.</a:t>
            </a:r>
          </a:p>
          <a:p>
            <a:pPr eaLnBrk="1" hangingPunct="1"/>
            <a:r>
              <a:rPr lang="ru-RU" sz="2000"/>
              <a:t>  На уроках не заниматься посторонними делами</a:t>
            </a:r>
          </a:p>
          <a:p>
            <a:pPr eaLnBrk="1" hangingPunct="1"/>
            <a:r>
              <a:rPr lang="ru-RU" sz="2000"/>
              <a:t>  На уроках нельзя есть и жевать жевательную резинку</a:t>
            </a:r>
          </a:p>
          <a:p>
            <a:pPr eaLnBrk="1" hangingPunct="1"/>
            <a:r>
              <a:rPr lang="ru-RU" sz="2000"/>
              <a:t>  На переменах не бегают и не кричат</a:t>
            </a:r>
          </a:p>
          <a:p>
            <a:pPr eaLnBrk="1" hangingPunct="1"/>
            <a:r>
              <a:rPr lang="ru-RU" sz="2000"/>
              <a:t>  Нельзя обижать младших</a:t>
            </a:r>
          </a:p>
          <a:p>
            <a:pPr eaLnBrk="1" hangingPunct="1"/>
            <a:r>
              <a:rPr lang="ru-RU" sz="2000"/>
              <a:t>  В столовой нужно вести себя культурно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Объект 2"/>
          <p:cNvSpPr>
            <a:spLocks noGrp="1"/>
          </p:cNvSpPr>
          <p:nvPr>
            <p:ph sz="quarter" idx="13"/>
          </p:nvPr>
        </p:nvSpPr>
        <p:spPr>
          <a:xfrm>
            <a:off x="1143000" y="731838"/>
            <a:ext cx="7245350" cy="4352925"/>
          </a:xfrm>
        </p:spPr>
        <p:txBody>
          <a:bodyPr/>
          <a:lstStyle/>
          <a:p>
            <a:pPr eaLnBrk="1" hangingPunct="1"/>
            <a:r>
              <a:rPr lang="ru-RU" sz="4400" b="1"/>
              <a:t>Окажем школе уваженье своим примерным поведеньем!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9" y="260648"/>
            <a:ext cx="6048672" cy="108012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№1</a:t>
            </a:r>
          </a:p>
        </p:txBody>
      </p:sp>
      <p:pic>
        <p:nvPicPr>
          <p:cNvPr id="15362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11188" y="1989138"/>
            <a:ext cx="8532812" cy="461486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8864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№2</a:t>
            </a:r>
          </a:p>
        </p:txBody>
      </p:sp>
      <p:pic>
        <p:nvPicPr>
          <p:cNvPr id="1638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684213" y="1700213"/>
            <a:ext cx="8459787" cy="501967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№3</a:t>
            </a:r>
          </a:p>
        </p:txBody>
      </p:sp>
      <p:pic>
        <p:nvPicPr>
          <p:cNvPr id="17410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1557338"/>
            <a:ext cx="8323263" cy="489585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23728" y="116632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№4</a:t>
            </a:r>
          </a:p>
        </p:txBody>
      </p:sp>
      <p:pic>
        <p:nvPicPr>
          <p:cNvPr id="1843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331913" y="1125538"/>
            <a:ext cx="4824412" cy="5502275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0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№5</a:t>
            </a:r>
          </a:p>
        </p:txBody>
      </p:sp>
      <p:pic>
        <p:nvPicPr>
          <p:cNvPr id="19458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403350" y="1125538"/>
            <a:ext cx="3960813" cy="5543550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116632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№6</a:t>
            </a:r>
          </a:p>
        </p:txBody>
      </p:sp>
      <p:pic>
        <p:nvPicPr>
          <p:cNvPr id="20482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827088" y="1628775"/>
            <a:ext cx="7200900" cy="4968875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7416"/>
            <a:ext cx="6512511" cy="1143000"/>
          </a:xfrm>
        </p:spPr>
        <p:txBody>
          <a:bodyPr/>
          <a:lstStyle/>
          <a:p>
            <a:pPr marL="320040" indent="-32004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defRPr/>
            </a:pPr>
            <a:r>
              <a:rPr lang="ru-RU" dirty="0"/>
              <a:t>Правило поведения №7</a:t>
            </a:r>
          </a:p>
        </p:txBody>
      </p:sp>
      <p:pic>
        <p:nvPicPr>
          <p:cNvPr id="21506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>
          <a:xfrm>
            <a:off x="1763713" y="836613"/>
            <a:ext cx="5040312" cy="573246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41</TotalTime>
  <Words>130</Words>
  <Application>Microsoft Office PowerPoint</Application>
  <PresentationFormat>Экран (4:3)</PresentationFormat>
  <Paragraphs>23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Georgia</vt:lpstr>
      <vt:lpstr>Trebuchet MS</vt:lpstr>
      <vt:lpstr>Воздушный поток</vt:lpstr>
      <vt:lpstr>Правила поведения в школе </vt:lpstr>
      <vt:lpstr>Презентация PowerPoint</vt:lpstr>
      <vt:lpstr>Правило поведения №1</vt:lpstr>
      <vt:lpstr>Правило поведения №2</vt:lpstr>
      <vt:lpstr>Правило поведения №3</vt:lpstr>
      <vt:lpstr>Правило поведения №4</vt:lpstr>
      <vt:lpstr>Правило поведения №5</vt:lpstr>
      <vt:lpstr>Правило поведения №6</vt:lpstr>
      <vt:lpstr>Правило поведения №7</vt:lpstr>
      <vt:lpstr>Правило поведения №8</vt:lpstr>
      <vt:lpstr>Правило поведния № 9</vt:lpstr>
      <vt:lpstr>Правило поведения №10</vt:lpstr>
      <vt:lpstr>Презентация PowerPoint</vt:lpstr>
    </vt:vector>
  </TitlesOfParts>
  <Company>Krokoz™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Правила поведения в школе</dc:title>
  <dc:creator>Ксюшенька</dc:creator>
  <cp:lastModifiedBy>qwerty</cp:lastModifiedBy>
  <cp:revision>10</cp:revision>
  <dcterms:created xsi:type="dcterms:W3CDTF">2011-08-09T16:51:29Z</dcterms:created>
  <dcterms:modified xsi:type="dcterms:W3CDTF">2023-05-02T14:50:04Z</dcterms:modified>
</cp:coreProperties>
</file>