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62" r:id="rId7"/>
    <p:sldId id="266" r:id="rId8"/>
    <p:sldId id="265" r:id="rId9"/>
    <p:sldId id="261" r:id="rId10"/>
    <p:sldId id="260" r:id="rId11"/>
    <p:sldId id="267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1 кл 2017-2018\неделя КЛ. РУК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462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1 кл 2017-2018\неделя КЛ. РУК\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51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1 кл 2017-2018\неделя КЛ. РУК\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082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G:\1 кл 2017-2018\неделя КЛ. РУК\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5394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1 кл 2017-2018\неделя КЛ. РУК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9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1 кл 2017-2018\неделя КЛ. РУК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31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1 кл 2017-2018\неделя КЛ. РУК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96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1 кл 2017-2018\неделя КЛ. РУК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668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1 кл 2017-2018\неделя КЛ. РУК\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079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1 кл 2017-2018\неделя КЛ. РУК\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222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1 кл 2017-2018\неделя КЛ. РУК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6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1 кл 2017-2018\неделя КЛ. РУК\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4184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</dc:creator>
  <cp:lastModifiedBy>алена</cp:lastModifiedBy>
  <cp:revision>3</cp:revision>
  <dcterms:created xsi:type="dcterms:W3CDTF">2018-01-11T14:37:45Z</dcterms:created>
  <dcterms:modified xsi:type="dcterms:W3CDTF">2018-01-11T16:36:07Z</dcterms:modified>
</cp:coreProperties>
</file>