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68" r:id="rId3"/>
    <p:sldId id="277" r:id="rId4"/>
    <p:sldId id="287" r:id="rId5"/>
    <p:sldId id="273" r:id="rId6"/>
    <p:sldId id="283" r:id="rId7"/>
    <p:sldId id="289" r:id="rId8"/>
    <p:sldId id="258" r:id="rId9"/>
    <p:sldId id="288" r:id="rId10"/>
    <p:sldId id="286" r:id="rId11"/>
    <p:sldId id="276" r:id="rId12"/>
    <p:sldId id="285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496ABE4-F66C-4EE0-A79E-473E5DFD9CEA}">
          <p14:sldIdLst>
            <p14:sldId id="268"/>
            <p14:sldId id="277"/>
            <p14:sldId id="287"/>
            <p14:sldId id="273"/>
            <p14:sldId id="283"/>
            <p14:sldId id="289"/>
            <p14:sldId id="258"/>
            <p14:sldId id="288"/>
            <p14:sldId id="286"/>
            <p14:sldId id="276"/>
          </p14:sldIdLst>
        </p14:section>
        <p14:section name="Раздел без заголовка" id="{EBF59F52-AD60-4BEA-852C-98F8AB2A3DA0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8831" autoAdjust="0"/>
  </p:normalViewPr>
  <p:slideViewPr>
    <p:cSldViewPr>
      <p:cViewPr varScale="1">
        <p:scale>
          <a:sx n="69" d="100"/>
          <a:sy n="69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29BC84B8-835D-4C8C-896E-A6C6B3A04F91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1AFD29EA-9F8A-49EA-A410-1FEFC986A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07440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A62BF86F-9C54-49B0-9FF2-5CAA3F505985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A62BF86F-9C54-49B0-9FF2-5CAA3F505985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A62BF86F-9C54-49B0-9FF2-5CAA3F505985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3"/>
            <a:ext cx="8280920" cy="5739212"/>
          </a:xfrm>
        </p:spPr>
        <p:txBody>
          <a:bodyPr>
            <a:normAutofit/>
          </a:bodyPr>
          <a:lstStyle>
            <a:defPPr/>
          </a:lstStyle>
          <a:p>
            <a:pPr algn="ctr">
              <a:buNone/>
            </a:pPr>
            <a:endParaRPr lang="ru-RU" sz="6200" b="1">
              <a:solidFill>
                <a:srgbClr val="FF00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4400" b="1" err="1">
                <a:solidFill>
                  <a:srgbClr val="FF0000"/>
                </a:solidFill>
                <a:latin typeface="Georgia" pitchFamily="18" charset="0"/>
              </a:rPr>
              <a:t>Гражданско – патриотическое воспитание</a:t>
            </a:r>
          </a:p>
          <a:p>
            <a:pPr algn="ctr">
              <a:buNone/>
            </a:pPr>
            <a:endParaRPr lang="ru-RU" b="1">
              <a:solidFill>
                <a:srgbClr val="000099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>
                <a:solidFill>
                  <a:srgbClr val="000099"/>
                </a:solidFill>
                <a:latin typeface="Georgia" pitchFamily="18" charset="0"/>
              </a:rPr>
              <a:t>Учитель начальных классов</a:t>
            </a:r>
          </a:p>
          <a:p>
            <a:pPr algn="ctr">
              <a:buNone/>
            </a:pPr>
            <a:r>
              <a:rPr lang="ru-RU" b="1" err="1">
                <a:solidFill>
                  <a:srgbClr val="000099"/>
                </a:solidFill>
                <a:latin typeface="Georgia" pitchFamily="18" charset="0"/>
              </a:rPr>
              <a:t>Герок Л.В.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30585"/>
            <a:ext cx="7715200" cy="123110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lvl="0" algn="ctr">
              <a:spcBef>
                <a:spcPct val="0"/>
              </a:spcBef>
              <a:defRPr/>
            </a:pPr>
            <a:r>
              <a:rPr lang="ru-RU" sz="2000" b="1">
                <a:solidFill>
                  <a:srgbClr val="000099"/>
                </a:solidFill>
                <a:effectLst/>
                <a:latin typeface="Comic Sans MS" pitchFamily="66" charset="0"/>
                <a:cs typeface="Times New Roman" pitchFamily="18" charset="0"/>
              </a:rPr>
              <a:t>Муниципальное общеобразовательное учреждение  </a:t>
            </a:r>
            <a:br>
              <a:rPr lang="ru-RU" sz="2000" b="1">
                <a:solidFill>
                  <a:srgbClr val="000099"/>
                </a:solidFill>
                <a:effectLst/>
                <a:latin typeface="Comic Sans MS" pitchFamily="66" charset="0"/>
                <a:cs typeface="Times New Roman" pitchFamily="18" charset="0"/>
              </a:rPr>
            </a:br>
            <a:r>
              <a:rPr lang="ru-RU" sz="2000" b="1">
                <a:solidFill>
                  <a:srgbClr val="000099"/>
                </a:solidFill>
                <a:effectLst/>
                <a:latin typeface="Comic Sans MS" pitchFamily="66" charset="0"/>
                <a:cs typeface="Times New Roman" pitchFamily="18" charset="0"/>
              </a:rPr>
              <a:t>Средняя общеобразовательная школа №18 г.Нерюнгри им. М.А.Михеева Республики Саха (Якутия)</a:t>
            </a:r>
            <a:br>
              <a:rPr lang="ru-RU" sz="1400" b="1">
                <a:solidFill>
                  <a:srgbClr val="006600"/>
                </a:solidFill>
                <a:effectLst/>
                <a:latin typeface="Comic Sans MS" pitchFamily="66" charset="0"/>
              </a:rPr>
            </a:br>
            <a:endParaRPr lang="ru-RU" sz="1400" b="1">
              <a:solidFill>
                <a:srgbClr val="006600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5" name="Picture 1" descr="ger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3528" y="188640"/>
            <a:ext cx="792088" cy="7451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BF883-5725-48C9-BA86-429AF8F0A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b="1">
                <a:solidFill>
                  <a:srgbClr val="FF0000"/>
                </a:solidFill>
              </a:rPr>
              <a:t>День Победы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09D1D9C5-4FBB-467E-9557-4FA37CDF7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8" y="836712"/>
            <a:ext cx="4484001" cy="3260743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4BF0CF8-C1D7-46F2-8890-D4E7A1DE8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238">
            <a:off x="4563582" y="1100043"/>
            <a:ext cx="4071409" cy="542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1204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algn="just"/>
            <a:r>
              <a:rPr lang="ru-RU" sz="2800"/>
              <a:t>-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B9AE29-E113-41D3-B6F6-694DBE6A6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9" y="446445"/>
            <a:ext cx="8963962" cy="596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5341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b="1">
                <a:solidFill>
                  <a:srgbClr val="7030A0"/>
                </a:solidFill>
              </a:rPr>
              <a:t>Солнышко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8686800" cy="6309320"/>
          </a:xfrm>
        </p:spPr>
        <p:txBody>
          <a:bodyPr>
            <a:normAutofit fontScale="32500" lnSpcReduction="20000"/>
          </a:bodyPr>
          <a:lstStyle>
            <a:defPPr/>
          </a:lstStyle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Как это бывает –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Сама не пойму!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Что солнышко в небе –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То мама в дому.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За облако солнышко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Скроется вдруг –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Все станет пустым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И печальным вокруг.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Уйдет хоть ненадолго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Мама моя –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Такой невеселою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 Сделаюсь я!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Из облака солнышко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Выйдет опять –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И все начинает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Чудесно сиять.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Домой возвратится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Родная моя –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И снова веселенькой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Сделаюсь я.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    Играю, смеюсь,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    Кувыркаюсь, пою…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   Люблю я родную</a:t>
            </a:r>
          </a:p>
          <a:p>
            <a:pPr marL="0" indent="0">
              <a:buNone/>
            </a:pPr>
            <a:r>
              <a:rPr lang="ru-RU" sz="5000">
                <a:solidFill>
                  <a:srgbClr val="FF0000"/>
                </a:solidFill>
              </a:rPr>
              <a:t>             Голубку мою!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3BBD87-C36F-42BE-8825-F32FF6873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029">
            <a:off x="3380826" y="1224610"/>
            <a:ext cx="4957458" cy="495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18114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B79F4-0C00-4F81-9F82-35064479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>
            <a:defPPr/>
          </a:lstStyle>
          <a:p>
            <a:pPr algn="r"/>
            <a:r>
              <a:rPr lang="ru-RU" b="1">
                <a:solidFill>
                  <a:srgbClr val="FF0066"/>
                </a:solidFill>
              </a:rPr>
              <a:t>Мои родные люди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5553B30-92EF-48D1-BB66-0246B72EC1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3430">
            <a:off x="740320" y="458352"/>
            <a:ext cx="4320480" cy="5941295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EDF970-CE2F-4E8C-AEA8-1EDE653D1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090" y="2478906"/>
            <a:ext cx="359139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3030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3600" b="1">
                <a:solidFill>
                  <a:srgbClr val="000099"/>
                </a:solidFill>
                <a:latin typeface="Georgia" pitchFamily="18" charset="0"/>
              </a:rPr>
              <a:t>Выставка рисунков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>
            <a:defPPr/>
          </a:lstStyle>
          <a:p>
            <a:pPr marL="0" indent="0">
              <a:buNone/>
            </a:pPr>
            <a:r>
              <a:rPr lang="ru-RU" b="1">
                <a:solidFill>
                  <a:srgbClr val="000099"/>
                </a:solidFill>
                <a:latin typeface="Georgia" pitchFamily="18" charset="0"/>
              </a:rPr>
              <a:t>                     </a:t>
            </a:r>
            <a:endParaRPr lang="en-US" b="1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E0F87B-1C7E-49AC-9D5C-9B873A1BF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8012"/>
            <a:ext cx="74888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2072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3200" b="1">
                <a:solidFill>
                  <a:srgbClr val="FF0000"/>
                </a:solidFill>
              </a:rPr>
              <a:t>Участие в конкурсах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856984" cy="6237312"/>
          </a:xfrm>
        </p:spPr>
        <p:txBody>
          <a:bodyPr>
            <a:normAutofit/>
          </a:bodyPr>
          <a:lstStyle>
            <a:defPPr/>
          </a:lstStyle>
          <a:p>
            <a:pPr marL="0" indent="0" algn="just">
              <a:buNone/>
            </a:pPr>
            <a:r>
              <a:rPr lang="ru-RU"/>
              <a:t>   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1345ACF-4D12-4A7F-B8F7-829F92156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6214">
            <a:off x="439819" y="729535"/>
            <a:ext cx="2942687" cy="422108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80DB7C8-B284-416B-A2B2-5CA90CD87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2122">
            <a:off x="1953299" y="2469997"/>
            <a:ext cx="2720238" cy="390199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CE60E78-991B-4F95-A8DE-67DC41155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8368">
            <a:off x="4602920" y="500475"/>
            <a:ext cx="2791265" cy="4005064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A3438734-8A79-43C9-A6BC-482BCBFE59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942" y="2834410"/>
            <a:ext cx="2674820" cy="383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1471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B648A-FF45-43C5-A7E1-7425B5705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>
                <a:solidFill>
                  <a:srgbClr val="000099"/>
                </a:solidFill>
              </a:rPr>
              <a:t>Родина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EF399B-712E-456F-9662-DD350B830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336704"/>
          </a:xfrm>
        </p:spPr>
        <p:txBody>
          <a:bodyPr>
            <a:noAutofit/>
          </a:bodyPr>
          <a:lstStyle>
            <a:defPPr/>
          </a:lstStyle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Родина – слово большое, большое!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Пусть не бывает на свете чудес,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Если сказать это слово с душою,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Глубже морей оно, выше небес.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В нём умещается ровно полмира: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Мама и папа, соседи, друзья.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Город родимый, родная квартира,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Бабушка, школа, котенок … и я.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Зайчик солнечный в ладошке,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Куст сирени за окошком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И на щечке родинка –</a:t>
            </a:r>
          </a:p>
          <a:p>
            <a:pPr marL="0" indent="0">
              <a:buNone/>
            </a:pPr>
            <a:r>
              <a:rPr lang="ru-RU" sz="2800">
                <a:solidFill>
                  <a:srgbClr val="FF0000"/>
                </a:solidFill>
              </a:rPr>
              <a:t>Это тоже Родина</a:t>
            </a:r>
            <a:r>
              <a:rPr lang="ru-RU" sz="280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19C6C3-FAFB-4296-9F25-15D434C26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7041">
            <a:off x="5260319" y="3703777"/>
            <a:ext cx="3526141" cy="264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74349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1"/>
            <a:ext cx="8686800" cy="615205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3600" b="1">
                <a:solidFill>
                  <a:srgbClr val="000099"/>
                </a:solidFill>
                <a:latin typeface="Georgia" pitchFamily="18" charset="0"/>
              </a:rPr>
              <a:t>Папа в армии служил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>
            <a:defPPr/>
          </a:lstStyle>
          <a:p>
            <a:pPr>
              <a:buFont typeface="Wingdings" pitchFamily="2" charset="2"/>
              <a:buChar char="ü"/>
            </a:pPr>
            <a:endParaRPr lang="ru-RU"/>
          </a:p>
          <a:p>
            <a:pPr>
              <a:buFont typeface="Wingdings" pitchFamily="2" charset="2"/>
              <a:buChar char="ü"/>
            </a:pPr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99E9F9-328A-4E04-BBD9-5191BEA10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38" y="731836"/>
            <a:ext cx="5891871" cy="42845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9E2D229-A081-461D-8DBE-699CAC730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360">
            <a:off x="4635692" y="3518911"/>
            <a:ext cx="4143180" cy="30129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Autofit/>
          </a:bodyPr>
          <a:lstStyle>
            <a:defPPr/>
          </a:lstStyle>
          <a:p>
            <a:pPr/>
            <a:r>
              <a:rPr lang="ru-RU" sz="3200" b="1">
                <a:solidFill>
                  <a:srgbClr val="FF0000"/>
                </a:solidFill>
              </a:rPr>
              <a:t>Участие в конкурсах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856984" cy="6237312"/>
          </a:xfrm>
        </p:spPr>
        <p:txBody>
          <a:bodyPr>
            <a:normAutofit/>
          </a:bodyPr>
          <a:lstStyle>
            <a:defPPr/>
          </a:lstStyle>
          <a:p>
            <a:pPr marL="0" indent="0" algn="just">
              <a:buNone/>
            </a:pPr>
            <a:r>
              <a:rPr lang="ru-RU"/>
              <a:t>  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8B9BC8-4C3C-472E-A799-AAC32A469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78" y="476672"/>
            <a:ext cx="2878726" cy="41263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7EB87E8-BDB1-459A-AE0E-E896915E70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983" y="2604480"/>
            <a:ext cx="2783505" cy="399392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60BC70B-4AA5-4E76-8E3F-73980EC2FA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9123">
            <a:off x="4013029" y="750139"/>
            <a:ext cx="2715843" cy="389684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2BC46BF-AD0A-4F3E-B9E9-C35B988FFC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7762">
            <a:off x="2382704" y="2740027"/>
            <a:ext cx="2715843" cy="389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4689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C5162-1BC7-4A27-A1B8-B9BD0A790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>
            <a:defPPr/>
          </a:lstStyle>
          <a:p>
            <a:r>
              <a:rPr lang="ru-RU" b="1">
                <a:solidFill>
                  <a:srgbClr val="000099"/>
                </a:solidFill>
              </a:rPr>
              <a:t>Символы страны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4F472D0-17A9-4D07-B96C-452FCF89BF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9232">
            <a:off x="652123" y="843706"/>
            <a:ext cx="3877940" cy="5170587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B078CB6-DD5B-410C-9EBB-7B4F81F413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680" y="910416"/>
            <a:ext cx="4114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3791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53</Paragraphs>
  <Slides>11</Slides>
  <Notes>0</Notes>
  <TotalTime>1143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9">
      <vt:lpstr>Arial</vt:lpstr>
      <vt:lpstr>Calibri</vt:lpstr>
      <vt:lpstr>Calibri Light</vt:lpstr>
      <vt:lpstr>Georgia</vt:lpstr>
      <vt:lpstr>Comic Sans MS</vt:lpstr>
      <vt:lpstr>Times New Roman</vt:lpstr>
      <vt:lpstr>Wingdings</vt:lpstr>
      <vt:lpstr>Тема Office</vt:lpstr>
      <vt:lpstr>Муниципальное общеобразовательное учреждение  Средняя общеобразовательная школа №18 г.Нерюнгри им. М.А.Михеева Республики Саха (Якутия)</vt:lpstr>
      <vt:lpstr>Солнышко</vt:lpstr>
      <vt:lpstr>Мои родные люди</vt:lpstr>
      <vt:lpstr>Выставка рисунков</vt:lpstr>
      <vt:lpstr>Участие в конкурсах</vt:lpstr>
      <vt:lpstr>Родина</vt:lpstr>
      <vt:lpstr>Папа в армии служил</vt:lpstr>
      <vt:lpstr>Участие в конкурсах</vt:lpstr>
      <vt:lpstr>Символы страны</vt:lpstr>
      <vt:lpstr>День Победы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Средняя общеобразовательная школа № 18 Проект по литературному направлению Книга произведений учащихся СОШ № 18 «Волшебное перо» Уровень творчества –творческий Содержание- межпредметное Назначение – общественное База выполнения – комплексная Количественный состав исполнителей – групповое Возрастной состав исполнителей – одновозрастной ФИО авторов: Клименко Ксения, Камнева Софья, Прохорченко Полина, Бабинова Полина.</dc:title>
  <dc:creator>Компьютер</dc:creator>
  <cp:lastModifiedBy>Rost</cp:lastModifiedBy>
  <cp:revision>101</cp:revision>
  <dcterms:created xsi:type="dcterms:W3CDTF">2018-04-27T12:32:46Z</dcterms:created>
  <dcterms:modified xsi:type="dcterms:W3CDTF">2023-05-02T09:00:40Z</dcterms:modified>
</cp:coreProperties>
</file>