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14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42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9843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09632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8155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1408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396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168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87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178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241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721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58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445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171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925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279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1601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7521982" cy="4429471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Женщины, изменившие ход истории</a:t>
            </a:r>
            <a:endParaRPr lang="ru-RU" sz="8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2777"/>
            <a:ext cx="7055380" cy="1400530"/>
          </a:xfrm>
        </p:spPr>
        <p:txBody>
          <a:bodyPr/>
          <a:lstStyle/>
          <a:p>
            <a:r>
              <a:rPr lang="ru-RU" sz="3800" b="1" dirty="0" err="1" smtClean="0">
                <a:solidFill>
                  <a:srgbClr val="FFFF00"/>
                </a:solidFill>
              </a:rPr>
              <a:t>Одри</a:t>
            </a:r>
            <a:r>
              <a:rPr lang="ru-RU" sz="3800" b="1" dirty="0" smtClean="0">
                <a:solidFill>
                  <a:srgbClr val="FFFF00"/>
                </a:solidFill>
              </a:rPr>
              <a:t> </a:t>
            </a:r>
            <a:r>
              <a:rPr lang="ru-RU" sz="3800" b="1" dirty="0" err="1" smtClean="0">
                <a:solidFill>
                  <a:srgbClr val="FFFF00"/>
                </a:solidFill>
              </a:rPr>
              <a:t>Хепберн</a:t>
            </a:r>
            <a:r>
              <a:rPr lang="ru-RU" sz="3800" b="1" dirty="0" smtClean="0">
                <a:solidFill>
                  <a:srgbClr val="FFFF00"/>
                </a:solidFill>
              </a:rPr>
              <a:t> </a:t>
            </a:r>
            <a:endParaRPr lang="ru-RU" sz="3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36096" y="1268761"/>
            <a:ext cx="3096344" cy="497964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Самое главное — наслаждаться жизнью, быть счастливым — только это имеет значение» 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ello_html_3f1009f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016" y="188640"/>
            <a:ext cx="4788024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31718"/>
            <a:ext cx="7055380" cy="1400530"/>
          </a:xfrm>
        </p:spPr>
        <p:txBody>
          <a:bodyPr/>
          <a:lstStyle/>
          <a:p>
            <a:r>
              <a:rPr lang="ru-RU" sz="3800" b="1" dirty="0" err="1" smtClean="0">
                <a:solidFill>
                  <a:srgbClr val="FFFF00"/>
                </a:solidFill>
              </a:rPr>
              <a:t>Индира</a:t>
            </a:r>
            <a:r>
              <a:rPr lang="ru-RU" sz="3800" b="1" dirty="0" smtClean="0">
                <a:solidFill>
                  <a:srgbClr val="FFFF00"/>
                </a:solidFill>
              </a:rPr>
              <a:t> Ганди </a:t>
            </a:r>
            <a:endParaRPr lang="ru-RU" sz="3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5"/>
            <a:ext cx="2880320" cy="51236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200" b="1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Прощение — добродетель храбрых»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ello_html_m5fece57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60648"/>
            <a:ext cx="4793361" cy="6297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 b="1" dirty="0" smtClean="0">
                <a:solidFill>
                  <a:srgbClr val="FFFF00"/>
                </a:solidFill>
              </a:rPr>
              <a:t>Роза </a:t>
            </a:r>
            <a:r>
              <a:rPr lang="ru-RU" sz="3800" b="1" dirty="0" err="1" smtClean="0">
                <a:solidFill>
                  <a:srgbClr val="FFFF00"/>
                </a:solidFill>
              </a:rPr>
              <a:t>Паркс</a:t>
            </a:r>
            <a:endParaRPr lang="ru-RU" sz="3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9"/>
            <a:ext cx="3024336" cy="49076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 справедливости и правды нет цвета» 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ello_html_4427c86e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16632"/>
            <a:ext cx="4866672" cy="628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5634" y="28264"/>
            <a:ext cx="7055380" cy="1400530"/>
          </a:xfrm>
        </p:spPr>
        <p:txBody>
          <a:bodyPr/>
          <a:lstStyle/>
          <a:p>
            <a:r>
              <a:rPr lang="ru-RU" sz="3800" b="1" dirty="0" err="1" smtClean="0">
                <a:solidFill>
                  <a:srgbClr val="FFFF00"/>
                </a:solidFill>
              </a:rPr>
              <a:t>Миллисент</a:t>
            </a:r>
            <a:r>
              <a:rPr lang="ru-RU" sz="3800" b="1" dirty="0" smtClean="0">
                <a:solidFill>
                  <a:srgbClr val="FFFF00"/>
                </a:solidFill>
              </a:rPr>
              <a:t> </a:t>
            </a:r>
            <a:r>
              <a:rPr lang="ru-RU" sz="3800" b="1" dirty="0" err="1" smtClean="0">
                <a:solidFill>
                  <a:srgbClr val="FFFF00"/>
                </a:solidFill>
              </a:rPr>
              <a:t>Фосетт</a:t>
            </a:r>
            <a:endParaRPr lang="ru-RU" sz="3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700" y="5695410"/>
            <a:ext cx="6711654" cy="1152128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3" descr="hello_html_3e21d7a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176" y="836712"/>
            <a:ext cx="7877247" cy="582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5932" y="19472"/>
            <a:ext cx="7055380" cy="1400530"/>
          </a:xfrm>
        </p:spPr>
        <p:txBody>
          <a:bodyPr/>
          <a:lstStyle/>
          <a:p>
            <a:r>
              <a:rPr lang="ru-RU" sz="3800" b="1" dirty="0" err="1" smtClean="0">
                <a:solidFill>
                  <a:srgbClr val="FFFF00"/>
                </a:solidFill>
              </a:rPr>
              <a:t>Кэтрин</a:t>
            </a:r>
            <a:r>
              <a:rPr lang="ru-RU" sz="3800" b="1" dirty="0" smtClean="0">
                <a:solidFill>
                  <a:srgbClr val="FFFF00"/>
                </a:solidFill>
              </a:rPr>
              <a:t> </a:t>
            </a:r>
            <a:r>
              <a:rPr lang="ru-RU" sz="3800" b="1" dirty="0" err="1" smtClean="0">
                <a:solidFill>
                  <a:srgbClr val="FFFF00"/>
                </a:solidFill>
              </a:rPr>
              <a:t>Хепберн</a:t>
            </a:r>
            <a:r>
              <a:rPr lang="ru-RU" sz="3800" b="1" dirty="0" smtClean="0">
                <a:solidFill>
                  <a:srgbClr val="FFFF00"/>
                </a:solidFill>
              </a:rPr>
              <a:t> </a:t>
            </a:r>
            <a:endParaRPr lang="ru-RU" sz="3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64088" y="1420002"/>
            <a:ext cx="3240360" cy="482840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Если вы будете все делать по правилам, то пропустите все самое интересное» 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ello_html_m442fd6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452820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055380" cy="816042"/>
          </a:xfrm>
        </p:spPr>
        <p:txBody>
          <a:bodyPr/>
          <a:lstStyle/>
          <a:p>
            <a:r>
              <a:rPr lang="ru-RU" sz="3800" b="1" dirty="0" err="1" smtClean="0">
                <a:solidFill>
                  <a:srgbClr val="FFFF00"/>
                </a:solidFill>
              </a:rPr>
              <a:t>Джоан</a:t>
            </a:r>
            <a:r>
              <a:rPr lang="ru-RU" sz="3800" b="1" dirty="0" smtClean="0">
                <a:solidFill>
                  <a:srgbClr val="FFFF00"/>
                </a:solidFill>
              </a:rPr>
              <a:t> </a:t>
            </a:r>
            <a:r>
              <a:rPr lang="ru-RU" sz="3800" b="1" dirty="0" err="1" smtClean="0">
                <a:solidFill>
                  <a:srgbClr val="FFFF00"/>
                </a:solidFill>
              </a:rPr>
              <a:t>Роулинг</a:t>
            </a:r>
            <a:endParaRPr lang="ru-RU" sz="3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836712"/>
            <a:ext cx="2880320" cy="54116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Мы не нуждаемся в магии, чтобы изменить этот мир — внутри нас уже есть всё, что нам для этого нужно...» 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ello_html_16e57fd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052736"/>
            <a:ext cx="5904656" cy="562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7055380" cy="1400530"/>
          </a:xfrm>
        </p:spPr>
        <p:txBody>
          <a:bodyPr/>
          <a:lstStyle/>
          <a:p>
            <a:r>
              <a:rPr lang="ru-RU" sz="3800" b="1" dirty="0" smtClean="0">
                <a:solidFill>
                  <a:srgbClr val="FFFF00"/>
                </a:solidFill>
              </a:rPr>
              <a:t>Эмили </a:t>
            </a:r>
            <a:r>
              <a:rPr lang="ru-RU" sz="3800" b="1" dirty="0" err="1" smtClean="0">
                <a:solidFill>
                  <a:srgbClr val="FFFF00"/>
                </a:solidFill>
              </a:rPr>
              <a:t>Панкхерст</a:t>
            </a:r>
            <a:endParaRPr lang="ru-RU" sz="3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5"/>
            <a:ext cx="2880320" cy="51236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«Мы здесь не потому, что мы правонарушители, а потому, что в наших усилиях стать законодателями» 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ello_html_6705915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700264"/>
            <a:ext cx="4101094" cy="589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08912" cy="792088"/>
          </a:xfrm>
        </p:spPr>
        <p:txBody>
          <a:bodyPr/>
          <a:lstStyle/>
          <a:p>
            <a:r>
              <a:rPr lang="ru-RU" dirty="0" smtClean="0"/>
              <a:t> </a:t>
            </a:r>
            <a:r>
              <a:rPr lang="ru-RU" sz="3800" b="1" dirty="0" smtClean="0">
                <a:solidFill>
                  <a:srgbClr val="FFFF00"/>
                </a:solidFill>
              </a:rPr>
              <a:t>Принцесса Диана </a:t>
            </a:r>
            <a:r>
              <a:rPr lang="ru-RU" sz="3800" b="1" dirty="0">
                <a:solidFill>
                  <a:srgbClr val="FFFF00"/>
                </a:solidFill>
              </a:rPr>
              <a:t>Уэльская.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1124745"/>
            <a:ext cx="3528392" cy="51236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Я бы хотела быть королевой ваших сердец, но я не представляю себя королевой этой страны» 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ello_html_m85be68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842" y="908720"/>
            <a:ext cx="4027945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476" y="38295"/>
            <a:ext cx="7055380" cy="1400530"/>
          </a:xfrm>
        </p:spPr>
        <p:txBody>
          <a:bodyPr/>
          <a:lstStyle/>
          <a:p>
            <a:r>
              <a:rPr lang="ru-RU" sz="3800" b="1" dirty="0" err="1" smtClean="0">
                <a:solidFill>
                  <a:srgbClr val="FFFF00"/>
                </a:solidFill>
              </a:rPr>
              <a:t>Амелия</a:t>
            </a:r>
            <a:r>
              <a:rPr lang="ru-RU" sz="3800" b="1" dirty="0" smtClean="0">
                <a:solidFill>
                  <a:srgbClr val="FFFF00"/>
                </a:solidFill>
              </a:rPr>
              <a:t> </a:t>
            </a:r>
            <a:r>
              <a:rPr lang="ru-RU" sz="3800" b="1" dirty="0" err="1" smtClean="0">
                <a:solidFill>
                  <a:srgbClr val="FFFF00"/>
                </a:solidFill>
              </a:rPr>
              <a:t>Эрхарт</a:t>
            </a:r>
            <a:r>
              <a:rPr lang="ru-RU" sz="3800" b="1" dirty="0" smtClean="0">
                <a:solidFill>
                  <a:srgbClr val="FFFF00"/>
                </a:solidFill>
              </a:rPr>
              <a:t> </a:t>
            </a:r>
            <a:endParaRPr lang="ru-RU" sz="3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445224"/>
            <a:ext cx="7848872" cy="1163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«Знайте, я отдаю себе отчет в опасности. Я хочу делать это, потому что я хочу это делать» 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ello_html_6489282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20688"/>
            <a:ext cx="770485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249" y="188640"/>
            <a:ext cx="7055380" cy="1400530"/>
          </a:xfrm>
        </p:spPr>
        <p:txBody>
          <a:bodyPr/>
          <a:lstStyle/>
          <a:p>
            <a:r>
              <a:rPr lang="ru-RU" sz="3800" b="1" dirty="0" err="1" smtClean="0">
                <a:solidFill>
                  <a:srgbClr val="FFFF00"/>
                </a:solidFill>
              </a:rPr>
              <a:t>Маргаретт</a:t>
            </a:r>
            <a:r>
              <a:rPr lang="ru-RU" sz="3800" b="1" dirty="0" smtClean="0">
                <a:solidFill>
                  <a:srgbClr val="FFFF00"/>
                </a:solidFill>
              </a:rPr>
              <a:t> Тэтчер</a:t>
            </a:r>
            <a:endParaRPr lang="ru-RU" sz="3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124745"/>
            <a:ext cx="3888432" cy="51236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Если вы хотите что-либо услышать, спросите мужчину. Если вы хотите что-либо сделать, попросите женщину» 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ello_html_717306e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980728"/>
            <a:ext cx="432048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3c10013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80728"/>
            <a:ext cx="5184576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АННА ФРАНК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24128" y="1124744"/>
            <a:ext cx="3240360" cy="51236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                    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FF00"/>
                </a:solidFill>
              </a:rPr>
              <a:t>                                                                    «</a:t>
            </a:r>
            <a:r>
              <a:rPr lang="ru-RU" b="1" dirty="0">
                <a:solidFill>
                  <a:srgbClr val="FFFF00"/>
                </a:solidFill>
              </a:rPr>
              <a:t>Несмотря ни на что, я </a:t>
            </a:r>
            <a:endParaRPr lang="ru-RU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                                                                   считаю</a:t>
            </a:r>
            <a:r>
              <a:rPr lang="ru-RU" b="1" dirty="0">
                <a:solidFill>
                  <a:srgbClr val="FFFF00"/>
                </a:solidFill>
              </a:rPr>
              <a:t>, что у людей </a:t>
            </a: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                                                                         доброе </a:t>
            </a:r>
            <a:r>
              <a:rPr lang="ru-RU" b="1" dirty="0">
                <a:solidFill>
                  <a:srgbClr val="FFFF00"/>
                </a:solidFill>
              </a:rPr>
              <a:t>сердце» 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7055380" cy="1400530"/>
          </a:xfrm>
        </p:spPr>
        <p:txBody>
          <a:bodyPr/>
          <a:lstStyle/>
          <a:p>
            <a:r>
              <a:rPr lang="ru-RU" sz="3800" b="1" dirty="0" smtClean="0">
                <a:solidFill>
                  <a:srgbClr val="FFFF00"/>
                </a:solidFill>
              </a:rPr>
              <a:t>Елена </a:t>
            </a:r>
            <a:r>
              <a:rPr lang="ru-RU" sz="3800" b="1" dirty="0" err="1" smtClean="0">
                <a:solidFill>
                  <a:srgbClr val="FFFF00"/>
                </a:solidFill>
              </a:rPr>
              <a:t>Рубиншейн</a:t>
            </a:r>
            <a:r>
              <a:rPr lang="ru-RU" sz="3800" b="1" dirty="0" smtClean="0">
                <a:solidFill>
                  <a:srgbClr val="FFFF00"/>
                </a:solidFill>
              </a:rPr>
              <a:t> </a:t>
            </a:r>
            <a:endParaRPr lang="ru-RU" sz="3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700" y="1124745"/>
            <a:ext cx="2808196" cy="51236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Тяжелая работа бережет от морщин ум и дух» 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ello_html_m2ffd7fc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620688"/>
            <a:ext cx="4320480" cy="6054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-34951"/>
            <a:ext cx="7055380" cy="1400530"/>
          </a:xfrm>
        </p:spPr>
        <p:txBody>
          <a:bodyPr/>
          <a:lstStyle/>
          <a:p>
            <a:r>
              <a:rPr lang="ru-RU" sz="3800" b="1" dirty="0" smtClean="0">
                <a:solidFill>
                  <a:srgbClr val="FFFF00"/>
                </a:solidFill>
              </a:rPr>
              <a:t>Диана </a:t>
            </a:r>
            <a:r>
              <a:rPr lang="ru-RU" sz="3800" b="1" dirty="0" err="1" smtClean="0">
                <a:solidFill>
                  <a:srgbClr val="FFFF00"/>
                </a:solidFill>
              </a:rPr>
              <a:t>Вриланд</a:t>
            </a:r>
            <a:r>
              <a:rPr lang="ru-RU" sz="3800" b="1" dirty="0" smtClean="0">
                <a:solidFill>
                  <a:srgbClr val="FFFF00"/>
                </a:solidFill>
              </a:rPr>
              <a:t> </a:t>
            </a:r>
            <a:endParaRPr lang="ru-RU" sz="3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64088" y="980728"/>
            <a:ext cx="3454980" cy="4915561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 вас должен быть стиль. Это поможет вам встать утром. Это образ жизни. Без него вы никто. И я не говорю только об одежде» 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ello_html_567c955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4"/>
            <a:ext cx="4464496" cy="594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297"/>
            <a:ext cx="7055380" cy="1400530"/>
          </a:xfrm>
        </p:spPr>
        <p:txBody>
          <a:bodyPr/>
          <a:lstStyle/>
          <a:p>
            <a:r>
              <a:rPr lang="ru-RU" sz="3800" b="1" dirty="0" smtClean="0">
                <a:solidFill>
                  <a:srgbClr val="FFFF00"/>
                </a:solidFill>
              </a:rPr>
              <a:t>Валентина Терешкова </a:t>
            </a:r>
            <a:endParaRPr lang="ru-RU" sz="3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700" y="1124745"/>
            <a:ext cx="3600284" cy="51236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Жаль, что годы уходят, но, не задумываясь, я бы полетела на Марс».   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20482" name="Picture 2" descr="https://im0-tub-ru.yandex.net/i?id=e04cfb79b0bea06e5df6ca4bfc06b50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692696"/>
            <a:ext cx="4097330" cy="5848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m5acb5f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692696"/>
            <a:ext cx="5125974" cy="5879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188640"/>
            <a:ext cx="7055380" cy="1152128"/>
          </a:xfrm>
        </p:spPr>
        <p:txBody>
          <a:bodyPr/>
          <a:lstStyle/>
          <a:p>
            <a:r>
              <a:rPr lang="ru-RU" sz="3800" b="1" dirty="0" smtClean="0">
                <a:solidFill>
                  <a:srgbClr val="FFFF00"/>
                </a:solidFill>
              </a:rPr>
              <a:t>МАТЬ ТЕРЕЗА</a:t>
            </a:r>
            <a:endParaRPr lang="ru-RU" sz="3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5"/>
            <a:ext cx="3456384" cy="5400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«Не все из нас могут делать </a:t>
            </a: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великие 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дела. </a:t>
            </a: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Но 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мы можем делать маленькие </a:t>
            </a: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вещи 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 большой любовью.» 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84168" y="452718"/>
            <a:ext cx="2880320" cy="61843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«Людей портит не власть, а страх. Тех, кто имеет власть, портит страх ее потерять, а тех, кто подчиняется власти, портит страх перед властью.» 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ello_html_m5e2bfac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6569"/>
            <a:ext cx="5943600" cy="6070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6816" y="-89280"/>
            <a:ext cx="4439036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800" b="1" dirty="0" err="1" smtClean="0">
                <a:solidFill>
                  <a:srgbClr val="FFFF00"/>
                </a:solidFill>
              </a:rPr>
              <a:t>Аун</a:t>
            </a:r>
            <a:r>
              <a:rPr lang="ru-RU" sz="3800" b="1" dirty="0" smtClean="0">
                <a:solidFill>
                  <a:srgbClr val="FFFF00"/>
                </a:solidFill>
              </a:rPr>
              <a:t> Сан Су </a:t>
            </a:r>
            <a:r>
              <a:rPr lang="ru-RU" sz="3800" b="1" dirty="0" err="1" smtClean="0">
                <a:solidFill>
                  <a:srgbClr val="FFFF00"/>
                </a:solidFill>
              </a:rPr>
              <a:t>Чжи</a:t>
            </a:r>
            <a:r>
              <a:rPr lang="ru-RU" sz="3800" dirty="0" smtClean="0"/>
              <a:t> </a:t>
            </a:r>
            <a:endParaRPr lang="ru-RU" sz="3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83977"/>
            <a:ext cx="7055380" cy="1400530"/>
          </a:xfrm>
        </p:spPr>
        <p:txBody>
          <a:bodyPr/>
          <a:lstStyle/>
          <a:p>
            <a:r>
              <a:rPr lang="ru-RU" sz="3800" b="1" dirty="0" err="1" smtClean="0">
                <a:solidFill>
                  <a:srgbClr val="FFFF00"/>
                </a:solidFill>
              </a:rPr>
              <a:t>Флоренс</a:t>
            </a:r>
            <a:r>
              <a:rPr lang="ru-RU" sz="3800" b="1" dirty="0" smtClean="0">
                <a:solidFill>
                  <a:srgbClr val="FFFF00"/>
                </a:solidFill>
              </a:rPr>
              <a:t> </a:t>
            </a:r>
            <a:r>
              <a:rPr lang="ru-RU" sz="3800" b="1" dirty="0" err="1" smtClean="0">
                <a:solidFill>
                  <a:srgbClr val="FFFF00"/>
                </a:solidFill>
              </a:rPr>
              <a:t>Найтингейл</a:t>
            </a:r>
            <a:endParaRPr lang="ru-RU" sz="3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4032448" cy="54116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«Я никогда не упускаю возможность поддержать практическое начинание, даже самое маленькое, ибо зачастую в горчичном зерне скрывается и коренится чудо» 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ello_html_m45dc89f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462" y="620688"/>
            <a:ext cx="4255936" cy="581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2801"/>
            <a:ext cx="7055380" cy="1400530"/>
          </a:xfrm>
        </p:spPr>
        <p:txBody>
          <a:bodyPr/>
          <a:lstStyle/>
          <a:p>
            <a:r>
              <a:rPr lang="ru-RU" sz="3800" b="1" dirty="0" smtClean="0">
                <a:solidFill>
                  <a:srgbClr val="FFFF00"/>
                </a:solidFill>
              </a:rPr>
              <a:t>Мадонна</a:t>
            </a:r>
            <a:endParaRPr lang="ru-RU" sz="3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6056" y="908720"/>
            <a:ext cx="3312368" cy="57606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Я жесткая, я амбициозная, и я точно знаю, чего я хочу» 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ello_html_m59212fd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77753"/>
            <a:ext cx="4857750" cy="612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10680"/>
            <a:ext cx="7055380" cy="1400530"/>
          </a:xfrm>
        </p:spPr>
        <p:txBody>
          <a:bodyPr/>
          <a:lstStyle/>
          <a:p>
            <a:r>
              <a:rPr lang="ru-RU" sz="3800" b="1" dirty="0" smtClean="0">
                <a:solidFill>
                  <a:srgbClr val="FFFF00"/>
                </a:solidFill>
              </a:rPr>
              <a:t>Коко </a:t>
            </a:r>
            <a:r>
              <a:rPr lang="ru-RU" sz="3800" b="1" dirty="0" err="1" smtClean="0">
                <a:solidFill>
                  <a:srgbClr val="FFFF00"/>
                </a:solidFill>
              </a:rPr>
              <a:t>Шанель</a:t>
            </a:r>
            <a:r>
              <a:rPr lang="ru-RU" sz="3800" b="1" dirty="0" smtClean="0">
                <a:solidFill>
                  <a:srgbClr val="FFFF00"/>
                </a:solidFill>
              </a:rPr>
              <a:t> </a:t>
            </a:r>
            <a:endParaRPr lang="ru-RU" sz="3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5805264"/>
            <a:ext cx="7776864" cy="9047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«Мода проходит и только стиль остается» 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23132" y="3244334"/>
            <a:ext cx="1097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Мадонна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23132" y="3244334"/>
            <a:ext cx="1097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Мадонна</a:t>
            </a:r>
            <a:endParaRPr lang="ru-RU" dirty="0"/>
          </a:p>
        </p:txBody>
      </p:sp>
      <p:pic>
        <p:nvPicPr>
          <p:cNvPr id="1026" name="Picture 2" descr="https://www.blackpantera.ru/articles/wp-content/uploads/2021/01/glavnaya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90247"/>
            <a:ext cx="7972224" cy="53081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0"/>
            <a:ext cx="7055380" cy="1400530"/>
          </a:xfrm>
        </p:spPr>
        <p:txBody>
          <a:bodyPr/>
          <a:lstStyle/>
          <a:p>
            <a:r>
              <a:rPr lang="ru-RU" sz="3800" b="1" dirty="0" smtClean="0">
                <a:solidFill>
                  <a:srgbClr val="FFFF00"/>
                </a:solidFill>
              </a:rPr>
              <a:t>Жорж Санд</a:t>
            </a:r>
            <a:endParaRPr lang="ru-RU" sz="3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92080" y="700265"/>
            <a:ext cx="3528392" cy="554814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Вы можете связать мое тело, связать руки, управлять моими действиями: вы сильный, и общество добавляет вам власти, но с моей волей, сэр, вы не можете делать ничего» 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ello_html_5cc5fbd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00265"/>
            <a:ext cx="4752528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7055380" cy="1400530"/>
          </a:xfrm>
        </p:spPr>
        <p:txBody>
          <a:bodyPr/>
          <a:lstStyle/>
          <a:p>
            <a:r>
              <a:rPr lang="ru-RU" sz="3800" b="1" dirty="0" smtClean="0">
                <a:solidFill>
                  <a:srgbClr val="FFFF00"/>
                </a:solidFill>
              </a:rPr>
              <a:t>Мари Кюри</a:t>
            </a:r>
            <a:endParaRPr lang="ru-RU" sz="3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1"/>
            <a:ext cx="3024336" cy="497964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жизни нет того, чего надо бояться. А лишь то, что надо понять» 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ello_html_1bb1027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60648"/>
            <a:ext cx="5071552" cy="618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64</TotalTime>
  <Words>422</Words>
  <Application>Microsoft Office PowerPoint</Application>
  <PresentationFormat>Экран (4:3)</PresentationFormat>
  <Paragraphs>76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Century Gothic</vt:lpstr>
      <vt:lpstr>Times New Roman</vt:lpstr>
      <vt:lpstr>Wingdings 3</vt:lpstr>
      <vt:lpstr>Ион</vt:lpstr>
      <vt:lpstr>Женщины, изменившие ход истории</vt:lpstr>
      <vt:lpstr>АННА ФРАНК</vt:lpstr>
      <vt:lpstr>МАТЬ ТЕРЕЗА</vt:lpstr>
      <vt:lpstr>Презентация PowerPoint</vt:lpstr>
      <vt:lpstr>Флоренс Найтингейл</vt:lpstr>
      <vt:lpstr>Мадонна</vt:lpstr>
      <vt:lpstr>Коко Шанель </vt:lpstr>
      <vt:lpstr>Жорж Санд</vt:lpstr>
      <vt:lpstr>Мари Кюри</vt:lpstr>
      <vt:lpstr>Одри Хепберн </vt:lpstr>
      <vt:lpstr>Индира Ганди </vt:lpstr>
      <vt:lpstr>Роза Паркс</vt:lpstr>
      <vt:lpstr>Миллисент Фосетт</vt:lpstr>
      <vt:lpstr>Кэтрин Хепберн </vt:lpstr>
      <vt:lpstr>Джоан Роулинг</vt:lpstr>
      <vt:lpstr>Эмили Панкхерст</vt:lpstr>
      <vt:lpstr> Принцесса Диана Уэльская.</vt:lpstr>
      <vt:lpstr>Амелия Эрхарт </vt:lpstr>
      <vt:lpstr>Маргаретт Тэтчер</vt:lpstr>
      <vt:lpstr>Елена Рубиншейн </vt:lpstr>
      <vt:lpstr>Диана Вриланд </vt:lpstr>
      <vt:lpstr>Валентина Терешкова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Учитель школы</cp:lastModifiedBy>
  <cp:revision>8</cp:revision>
  <dcterms:created xsi:type="dcterms:W3CDTF">2021-04-25T04:25:07Z</dcterms:created>
  <dcterms:modified xsi:type="dcterms:W3CDTF">2021-11-11T09:51:54Z</dcterms:modified>
</cp:coreProperties>
</file>