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4" r:id="rId3"/>
    <p:sldId id="275" r:id="rId4"/>
    <p:sldId id="276" r:id="rId5"/>
    <p:sldId id="277" r:id="rId6"/>
    <p:sldId id="278" r:id="rId7"/>
    <p:sldId id="265" r:id="rId8"/>
    <p:sldId id="270" r:id="rId9"/>
    <p:sldId id="269" r:id="rId10"/>
    <p:sldId id="272" r:id="rId11"/>
    <p:sldId id="267" r:id="rId12"/>
    <p:sldId id="268" r:id="rId13"/>
    <p:sldId id="266" r:id="rId14"/>
    <p:sldId id="271" r:id="rId15"/>
    <p:sldId id="273" r:id="rId16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FF"/>
    <a:srgbClr val="FF00FF"/>
    <a:srgbClr val="660066"/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 varScale="1">
        <p:scale>
          <a:sx n="61" d="100"/>
          <a:sy n="61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64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6552728" cy="2808312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Мастер – 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Использование </a:t>
            </a:r>
            <a:r>
              <a:rPr lang="ru-RU" dirty="0" err="1" smtClean="0"/>
              <a:t>фрутокрышек</a:t>
            </a:r>
            <a:r>
              <a:rPr lang="ru-RU" dirty="0" smtClean="0"/>
              <a:t> в развитии инженерного мышления дошкольников</a:t>
            </a:r>
            <a:endParaRPr lang="ru-RU" b="1" dirty="0"/>
          </a:p>
        </p:txBody>
      </p:sp>
      <p:pic>
        <p:nvPicPr>
          <p:cNvPr id="3" name="Рисунок 2" descr="wm5rzTXRmqI.jpg"/>
          <p:cNvPicPr>
            <a:picLocks noChangeAspect="1"/>
          </p:cNvPicPr>
          <p:nvPr/>
        </p:nvPicPr>
        <p:blipFill>
          <a:blip r:embed="rId3" cstate="print"/>
          <a:srcRect l="10101" t="10100" r="9051" b="10101"/>
          <a:stretch>
            <a:fillRect/>
          </a:stretch>
        </p:blipFill>
        <p:spPr>
          <a:xfrm>
            <a:off x="6300192" y="3933056"/>
            <a:ext cx="2598653" cy="25649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76672"/>
            <a:ext cx="5580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«Детский сад №112 Сибирячок г. Улан-Удэ комбинированного вида»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58772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Гармаева С.С.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p:transition spd="med" advTm="17891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052736"/>
            <a:ext cx="76328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Мозаика из крышек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детей создание  картинки из мозаики – настоящее волшебство. Это процесс превращения разрозненных абстрактных кусочков в понятное изображение!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b8f5_1KsKmU.jpg"/>
          <p:cNvPicPr>
            <a:picLocks noChangeAspect="1"/>
          </p:cNvPicPr>
          <p:nvPr/>
        </p:nvPicPr>
        <p:blipFill>
          <a:blip r:embed="rId2" cstate="print"/>
          <a:srcRect l="16401" t="15440" r="21650" b="15441"/>
          <a:stretch>
            <a:fillRect/>
          </a:stretch>
        </p:blipFill>
        <p:spPr>
          <a:xfrm>
            <a:off x="4860033" y="3429000"/>
            <a:ext cx="2710152" cy="3068959"/>
          </a:xfrm>
          <a:prstGeom prst="rect">
            <a:avLst/>
          </a:prstGeom>
        </p:spPr>
      </p:pic>
      <p:pic>
        <p:nvPicPr>
          <p:cNvPr id="5" name="Рисунок 4" descr="lW9OLG3bMVc.jpg"/>
          <p:cNvPicPr>
            <a:picLocks noChangeAspect="1"/>
          </p:cNvPicPr>
          <p:nvPr/>
        </p:nvPicPr>
        <p:blipFill>
          <a:blip r:embed="rId3" cstate="print"/>
          <a:srcRect l="8044" t="6951" r="15036" b="5901"/>
          <a:stretch>
            <a:fillRect/>
          </a:stretch>
        </p:blipFill>
        <p:spPr>
          <a:xfrm>
            <a:off x="1475656" y="3429000"/>
            <a:ext cx="2462153" cy="30963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 advTm="20093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006875a9d603de090336bb6e29a08c52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314564" y="367738"/>
            <a:ext cx="4890555" cy="65370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 advTm="1186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c95e227a9f424c897aee71d6d792563a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4146796" cy="5542919"/>
          </a:xfrm>
          <a:prstGeom prst="rect">
            <a:avLst/>
          </a:prstGeom>
        </p:spPr>
      </p:pic>
      <p:pic>
        <p:nvPicPr>
          <p:cNvPr id="6" name="Рисунок 5" descr="IMG-eff78f6e0aafaa3f89b34e93c2cf3151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548680"/>
            <a:ext cx="4074248" cy="55446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524328" y="6669360"/>
            <a:ext cx="1619672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 advTm="19984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24328" y="6669360"/>
            <a:ext cx="1619672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Screenshot_20230309_224957_com.pinterest.jpg"/>
          <p:cNvPicPr>
            <a:picLocks noChangeAspect="1"/>
          </p:cNvPicPr>
          <p:nvPr/>
        </p:nvPicPr>
        <p:blipFill>
          <a:blip r:embed="rId2" cstate="print"/>
          <a:srcRect l="5600" t="11150" r="52961" b="75410"/>
          <a:stretch>
            <a:fillRect/>
          </a:stretch>
        </p:blipFill>
        <p:spPr>
          <a:xfrm>
            <a:off x="4716016" y="548680"/>
            <a:ext cx="4201390" cy="2952328"/>
          </a:xfrm>
          <a:prstGeom prst="rect">
            <a:avLst/>
          </a:prstGeom>
        </p:spPr>
      </p:pic>
      <p:pic>
        <p:nvPicPr>
          <p:cNvPr id="5" name="Рисунок 4" descr="IMG-db0d0651349296298fbb8c089f2db535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76672"/>
            <a:ext cx="4437529" cy="5931534"/>
          </a:xfrm>
          <a:prstGeom prst="rect">
            <a:avLst/>
          </a:prstGeom>
        </p:spPr>
      </p:pic>
      <p:pic>
        <p:nvPicPr>
          <p:cNvPr id="8" name="Рисунок 7" descr="Screenshot_20230309_224957_com.pinterest.jpg"/>
          <p:cNvPicPr>
            <a:picLocks noChangeAspect="1"/>
          </p:cNvPicPr>
          <p:nvPr/>
        </p:nvPicPr>
        <p:blipFill>
          <a:blip r:embed="rId2" cstate="print"/>
          <a:srcRect l="5376" t="35300" r="56825" b="44762"/>
          <a:stretch>
            <a:fillRect/>
          </a:stretch>
        </p:blipFill>
        <p:spPr>
          <a:xfrm>
            <a:off x="4860032" y="3573016"/>
            <a:ext cx="2664296" cy="304491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 advTm="40703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12776"/>
            <a:ext cx="44999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Процесс создания поделок из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фрутокрышек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включает в работу воображение 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фантазию, учит детей ценить даже такие мелочи – как бросовый материал, что очень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важно в наш век бездумного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потребительства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4f949789ff001c1f3f10fc1c5388d0a1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85453" y="764704"/>
            <a:ext cx="4558547" cy="6093296"/>
          </a:xfrm>
          <a:prstGeom prst="rect">
            <a:avLst/>
          </a:prstGeom>
        </p:spPr>
      </p:pic>
    </p:spTree>
  </p:cSld>
  <p:clrMapOvr>
    <a:masterClrMapping/>
  </p:clrMapOvr>
  <p:transition spd="med" advTm="92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980728"/>
            <a:ext cx="603221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 flip="none" rotWithShape="1"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Желаю </a:t>
            </a:r>
            <a:r>
              <a:rPr lang="ru-RU" sz="5400" b="1" dirty="0" smtClean="0">
                <a:ln w="11430"/>
                <a:gradFill flip="none" rotWithShape="1"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творческих успехов!</a:t>
            </a:r>
            <a:endParaRPr lang="ru-RU" sz="5400" b="1" dirty="0">
              <a:ln w="11430"/>
              <a:gradFill flip="none" rotWithShape="1"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81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a-kitten-named-woo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76070" y="3501008"/>
            <a:ext cx="2258678" cy="2841104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2915816" y="3356992"/>
            <a:ext cx="3600400" cy="2666399"/>
          </a:xfrm>
          <a:prstGeom prst="rect">
            <a:avLst/>
          </a:prstGeom>
        </p:spPr>
      </p:pic>
    </p:spTree>
  </p:cSld>
  <p:clrMapOvr>
    <a:masterClrMapping/>
  </p:clrMapOvr>
  <p:transition spd="med" advTm="61265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«Дети охотно всегда чем-нибудь занимаются. Это весьма полезно, а потому не только не следует этому мешать, но нужно принимать меры к тому, чтобы всегда у них было, что делать»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Я. А. Коменский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698_697x4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132856"/>
            <a:ext cx="6638925" cy="44196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 advTm="24828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a54781f8b04ff41706773a7f1e74083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5" y="2996952"/>
            <a:ext cx="3635896" cy="3861048"/>
          </a:xfrm>
          <a:prstGeom prst="rect">
            <a:avLst/>
          </a:prstGeom>
        </p:spPr>
      </p:pic>
      <p:pic>
        <p:nvPicPr>
          <p:cNvPr id="3" name="Рисунок 2" descr="IMG-cfe8435456d71b713c9c5e1982280f14-V.jpg"/>
          <p:cNvPicPr>
            <a:picLocks noChangeAspect="1"/>
          </p:cNvPicPr>
          <p:nvPr/>
        </p:nvPicPr>
        <p:blipFill>
          <a:blip r:embed="rId3" cstate="print"/>
          <a:srcRect t="14954"/>
          <a:stretch>
            <a:fillRect/>
          </a:stretch>
        </p:blipFill>
        <p:spPr>
          <a:xfrm>
            <a:off x="0" y="0"/>
            <a:ext cx="4094520" cy="4654580"/>
          </a:xfrm>
          <a:prstGeom prst="rect">
            <a:avLst/>
          </a:prstGeom>
        </p:spPr>
      </p:pic>
      <p:pic>
        <p:nvPicPr>
          <p:cNvPr id="4" name="Рисунок 3" descr="fd6568c75e0b7a602d2c8783d80a9a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0" y="4653136"/>
            <a:ext cx="3305682" cy="220486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t="33333" r="2612"/>
          <a:stretch/>
        </p:blipFill>
        <p:spPr bwMode="auto">
          <a:xfrm>
            <a:off x="4139952" y="0"/>
            <a:ext cx="5004048" cy="30689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 spd="med" advTm="18984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7272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Инженерное мышление  - это вид познавательной деятельности, направленной на исследование, создание и эксплуатацию новой высокопроизводительной и надежной техники, прогрессивной технологии, повышение качества продукции (Г.И. Малых и В.Е. Осипова)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103440" y="2564904"/>
            <a:ext cx="5040560" cy="41044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Рисунок 4" descr="d88b815d894677e781d0179070381a4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492896"/>
            <a:ext cx="3810000" cy="2857500"/>
          </a:xfrm>
          <a:prstGeom prst="rect">
            <a:avLst/>
          </a:prstGeom>
        </p:spPr>
      </p:pic>
    </p:spTree>
  </p:cSld>
  <p:clrMapOvr>
    <a:masterClrMapping/>
  </p:clrMapOvr>
  <p:transition spd="med" advTm="31656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157192"/>
            <a:ext cx="237626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4005064"/>
            <a:ext cx="230425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924944"/>
            <a:ext cx="237626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1844824"/>
            <a:ext cx="237626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67544" y="544522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исследование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4293096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321297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эксплуатация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5688" y="177281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изменение, улучшение (модернизация)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62068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Лестница «мастера»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2" name="Рисунок 11" descr="d88b815d894677e781d0179070381a4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00050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ransition spd="med" advTm="28235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creenshot_20230312_182947_com.android.chrome.jpg"/>
          <p:cNvPicPr>
            <a:picLocks noChangeAspect="1"/>
          </p:cNvPicPr>
          <p:nvPr/>
        </p:nvPicPr>
        <p:blipFill>
          <a:blip r:embed="rId2" cstate="print"/>
          <a:srcRect t="47900" b="18500"/>
          <a:stretch>
            <a:fillRect/>
          </a:stretch>
        </p:blipFill>
        <p:spPr>
          <a:xfrm>
            <a:off x="1187624" y="1052736"/>
            <a:ext cx="6909646" cy="5030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 advTm="56703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0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Варианты игр с </a:t>
            </a:r>
            <a:r>
              <a:rPr lang="ru-RU" sz="4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фрутокрышками</a:t>
            </a:r>
            <a:endParaRPr lang="ru-RU" sz="4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838842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2920" indent="-45720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0292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с водой и песком</a:t>
            </a:r>
          </a:p>
          <a:p>
            <a:pPr marL="502920" indent="-45720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0292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«Поймай красные (синие, зелёные, жёлтые)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фрутокрышки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.»</a:t>
            </a:r>
          </a:p>
          <a:p>
            <a:pPr marL="50292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«Вылови крышки одного цвета»</a:t>
            </a:r>
          </a:p>
          <a:p>
            <a:pPr marL="50292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«Кто быстрее выловит все крышки?»</a:t>
            </a:r>
          </a:p>
          <a:p>
            <a:pPr marL="502920" indent="-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6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19872" y="4073252"/>
            <a:ext cx="3774147" cy="27847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 advTm="26062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Дидактические игры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ортер.jpg"/>
          <p:cNvPicPr>
            <a:picLocks noChangeAspect="1"/>
          </p:cNvPicPr>
          <p:nvPr/>
        </p:nvPicPr>
        <p:blipFill>
          <a:blip r:embed="rId2" cstate="print"/>
          <a:srcRect l="1963" t="3152" b="3738"/>
          <a:stretch>
            <a:fillRect/>
          </a:stretch>
        </p:blipFill>
        <p:spPr>
          <a:xfrm>
            <a:off x="5540824" y="4293096"/>
            <a:ext cx="3603176" cy="25649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032" y="386104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«Разложи по цвету»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Screenshot_20230309_224911_com.android.chrome.jpg"/>
          <p:cNvPicPr>
            <a:picLocks noChangeAspect="1"/>
          </p:cNvPicPr>
          <p:nvPr/>
        </p:nvPicPr>
        <p:blipFill>
          <a:blip r:embed="rId3" cstate="print"/>
          <a:srcRect t="24800" b="47900"/>
          <a:stretch>
            <a:fillRect/>
          </a:stretch>
        </p:blipFill>
        <p:spPr>
          <a:xfrm>
            <a:off x="4788024" y="1556792"/>
            <a:ext cx="3598840" cy="21286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6096" y="105273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«Собери цифры»</a:t>
            </a:r>
            <a:endParaRPr lang="ru-RU" dirty="0"/>
          </a:p>
        </p:txBody>
      </p:sp>
      <p:pic>
        <p:nvPicPr>
          <p:cNvPr id="10" name="image1.jpeg"/>
          <p:cNvPicPr/>
          <p:nvPr/>
        </p:nvPicPr>
        <p:blipFill>
          <a:blip r:embed="rId4" cstate="print"/>
          <a:srcRect l="6492" t="11321" r="19676" b="16596"/>
          <a:stretch>
            <a:fillRect/>
          </a:stretch>
        </p:blipFill>
        <p:spPr>
          <a:xfrm>
            <a:off x="467544" y="1340768"/>
            <a:ext cx="4032448" cy="29523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87624" y="836712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«Собери по образцу»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2411760" y="4388381"/>
            <a:ext cx="2883827" cy="2469619"/>
          </a:xfrm>
          <a:prstGeom prst="rect">
            <a:avLst/>
          </a:prstGeom>
        </p:spPr>
      </p:pic>
    </p:spTree>
  </p:cSld>
  <p:clrMapOvr>
    <a:masterClrMapping/>
  </p:clrMapOvr>
  <p:transition spd="med" advTm="20406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5.jpeg"/>
          <p:cNvPicPr/>
          <p:nvPr/>
        </p:nvPicPr>
        <p:blipFill>
          <a:blip r:embed="rId2" cstate="print"/>
          <a:srcRect t="9355" b="17484"/>
          <a:stretch>
            <a:fillRect/>
          </a:stretch>
        </p:blipFill>
        <p:spPr>
          <a:xfrm>
            <a:off x="179512" y="836712"/>
            <a:ext cx="5905500" cy="3240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260648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«Подбери пару»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4.jpeg"/>
          <p:cNvPicPr/>
          <p:nvPr/>
        </p:nvPicPr>
        <p:blipFill>
          <a:blip r:embed="rId3" cstate="print"/>
          <a:srcRect l="8605" r="12368"/>
          <a:stretch>
            <a:fillRect/>
          </a:stretch>
        </p:blipFill>
        <p:spPr>
          <a:xfrm>
            <a:off x="3995936" y="4136876"/>
            <a:ext cx="3456384" cy="2721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458112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«Собери бусы»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96336" y="6597352"/>
            <a:ext cx="1547664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 advTm="12610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d99c277f280234992a36bb463b6c6b1dbfe9e34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2413</TotalTime>
  <Words>218</Words>
  <Application>Microsoft Office PowerPoint</Application>
  <PresentationFormat>Экран (4:3)</PresentationFormat>
  <Paragraphs>32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Мастер – класс Использование фрутокрышек в развитии инженерного мышления дошкольников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из разноцветных треугольников</dc:title>
  <dc:creator>obstinate</dc:creator>
  <dc:description>Шаблон презентации с сайта https://presentation-creation.ru/</dc:description>
  <cp:lastModifiedBy>AdminS2</cp:lastModifiedBy>
  <cp:revision>895</cp:revision>
  <dcterms:created xsi:type="dcterms:W3CDTF">2018-02-25T09:09:03Z</dcterms:created>
  <dcterms:modified xsi:type="dcterms:W3CDTF">2023-03-12T13:06:27Z</dcterms:modified>
</cp:coreProperties>
</file>