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906000" cy="6858000" type="A4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4" autoAdjust="0"/>
  </p:normalViewPr>
  <p:slideViewPr>
    <p:cSldViewPr snapToGrid="0">
      <p:cViewPr varScale="1">
        <p:scale>
          <a:sx n="111" d="100"/>
          <a:sy n="111" d="100"/>
        </p:scale>
        <p:origin x="1350" y="1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A1D1D-1154-4E8F-8B21-8EF165F4325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CF2C5D-CA88-48FA-A403-248A71F295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56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CF2C5D-CA88-48FA-A403-248A71F2957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753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63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51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819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862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5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979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37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6813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34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1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6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6CA25-CF6F-4BF3-BFEC-39B3FEDD8F80}" type="datetimeFigureOut">
              <a:rPr lang="ru-RU" smtClean="0"/>
              <a:pPr/>
              <a:t>03.05.2023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689EFA-4584-4C9C-9C39-BF2733F09B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007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202019" y="138223"/>
            <a:ext cx="2849525" cy="653902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Вспоминая с ребенком содержание ранее прочитанного, намеренно его искажайте, чтобы проверить , как он запомнил прочитанный текст.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Покупайте по возможности книги полюбившихся ребенку авторов, собирайте его личную библиотеку.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Воспитывайте бережное отношение к книге.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Дарите своему ребенку хорошие книги с дарственной надписью, добрыми и теплыми пожеланиями. Спустя годы это станет счастливым напоминанием о родном доме, его традициях, дорогих и близких людях.</a:t>
            </a:r>
          </a:p>
          <a:p>
            <a:pPr algn="just"/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/>
          </a:p>
        </p:txBody>
      </p:sp>
      <p:sp>
        <p:nvSpPr>
          <p:cNvPr id="4" name="Загнутый угол 3"/>
          <p:cNvSpPr/>
          <p:nvPr/>
        </p:nvSpPr>
        <p:spPr>
          <a:xfrm>
            <a:off x="3615070" y="138223"/>
            <a:ext cx="2647507" cy="653902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Книга </a:t>
            </a:r>
            <a:r>
              <a:rPr lang="ru-RU" b="1" i="1" dirty="0">
                <a:solidFill>
                  <a:srgbClr val="002060"/>
                </a:solidFill>
              </a:rPr>
              <a:t>– это воспитатель человеческих </a:t>
            </a:r>
            <a:r>
              <a:rPr lang="ru-RU" b="1" i="1" dirty="0" smtClean="0">
                <a:solidFill>
                  <a:srgbClr val="002060"/>
                </a:solidFill>
              </a:rPr>
              <a:t>душ!</a:t>
            </a:r>
          </a:p>
          <a:p>
            <a:pPr algn="ctr"/>
            <a:endParaRPr lang="ru-RU" b="1" i="1" dirty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С начитанным человеком интересно общаться.</a:t>
            </a:r>
          </a:p>
          <a:p>
            <a:pPr algn="ctr"/>
            <a:endParaRPr lang="ru-RU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УДАЧИ В НАЧИНАНИЯХ!</a:t>
            </a: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b="1" i="1" dirty="0">
              <a:solidFill>
                <a:srgbClr val="C00000"/>
              </a:solidFill>
            </a:endParaRPr>
          </a:p>
          <a:p>
            <a:pPr algn="ctr"/>
            <a:endParaRPr lang="ru-RU" b="1" i="1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6772940" y="138223"/>
            <a:ext cx="2934586" cy="653902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078" y="4112600"/>
            <a:ext cx="2223475" cy="222347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69842" y="798845"/>
            <a:ext cx="2508828" cy="36933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Буклет для родителей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99721" y="1339701"/>
            <a:ext cx="2722283" cy="2354491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Мама, почитай 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сказку!»</a:t>
            </a:r>
            <a:br>
              <a:rPr lang="ru-RU" sz="24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(Почему необходимо читать детям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ctr">
              <a:lnSpc>
                <a:spcPct val="150000"/>
              </a:lnSpc>
            </a:pP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</a:t>
            </a:r>
            <a:r>
              <a:rPr lang="ru-RU" sz="14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«Непоседы»</a:t>
            </a:r>
            <a:endParaRPr lang="ru-RU" sz="1400" dirty="0"/>
          </a:p>
        </p:txBody>
      </p:sp>
      <p:pic>
        <p:nvPicPr>
          <p:cNvPr id="9" name="Picture 2" descr="http://www.playcast.ru/uploads/2015/11/27/1606612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437" y="5229515"/>
            <a:ext cx="1146412" cy="138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tapenik.ru/dizain/boy_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2937" y="3358491"/>
            <a:ext cx="1661176" cy="2418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85191" y="5752214"/>
            <a:ext cx="2232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Подготовила: Воспитатель</a:t>
            </a:r>
          </a:p>
          <a:p>
            <a:r>
              <a:rPr lang="ru-RU" sz="1200" dirty="0" smtClean="0"/>
              <a:t>          Золотаревич И.И.</a:t>
            </a:r>
          </a:p>
          <a:p>
            <a:pPr algn="ctr"/>
            <a:r>
              <a:rPr lang="ru-RU" sz="1200" smtClean="0"/>
              <a:t>2022 </a:t>
            </a:r>
            <a:r>
              <a:rPr lang="ru-RU" sz="1200" dirty="0" smtClean="0"/>
              <a:t>г.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340242"/>
            <a:ext cx="2753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ЧДОУ «Детский сад № 233 ОАО РЖД»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199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202017" y="138223"/>
            <a:ext cx="3009016" cy="662408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1400" b="1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</a:t>
            </a:r>
            <a:r>
              <a:rPr lang="ru-RU" sz="1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самое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ДОСТУПНОЕ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ПОЛЕЗНОЕ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интеллектуального и эмоционально-психического развития ребенка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Книгу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брать с собой куда угодно. Её можно бесплатно взять в библиотеке, ей не нужна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электросеть.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чтению развивается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ребенка и увеличивается его словарный запас.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учит маленького человека выражать свои мысли и понимать сказанное другими людьми.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развивает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книг ребенок учится абстрактным понятиям и расширяет горизонты своего мира. Книга объясняет ему жизнь и помогает увидеть связь одного явления с другим.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книгой стимулирует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ТВОРЧЕСКОЕ ВООБРАЖЕНИЕ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позволяет работать фантазии и учит детей мыслить образами..</a:t>
            </a:r>
          </a:p>
        </p:txBody>
      </p:sp>
      <p:sp>
        <p:nvSpPr>
          <p:cNvPr id="4" name="Загнутый угол 3"/>
          <p:cNvSpPr/>
          <p:nvPr/>
        </p:nvSpPr>
        <p:spPr>
          <a:xfrm>
            <a:off x="3689498" y="138223"/>
            <a:ext cx="2721935" cy="662408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развивает познавательные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расширяет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КРУГОЗОР.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книг ребенок узнает обо всем, что его интересует.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Книги –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ПОМОЩНИКИ РОДИТЕЛЕЙ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решении воспитательных задач.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учат детей этике, заставляют размышлять о добре и зле, развивают способность к сопереживанию, помогают научиться входить в положение других людей.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совместного чтения способствует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ДУХОВНОМУ ОБЩЕНИЮ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родителей (взрослых) и детей,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установлению взаимопонимания, близости, доверительности.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Книга объединяет поколения.</a:t>
            </a:r>
          </a:p>
          <a:p>
            <a:pPr algn="just"/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нутый угол 4"/>
          <p:cNvSpPr/>
          <p:nvPr/>
        </p:nvSpPr>
        <p:spPr>
          <a:xfrm>
            <a:off x="6879264" y="138223"/>
            <a:ext cx="2743201" cy="6624084"/>
          </a:xfrm>
          <a:prstGeom prst="foldedCorner">
            <a:avLst/>
          </a:prstGeom>
          <a:ln w="38100"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Прививайте ребенку интерес к чтению с раннего детства.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Покупая книги, выбирайте яркие по оформлению и интересные по содержанию.</a:t>
            </a:r>
          </a:p>
          <a:p>
            <a:pPr algn="just"/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систематически ребенку. Это сформирует у него  привычку ежедневного общения с книгой.</a:t>
            </a:r>
          </a:p>
          <a:p>
            <a:pPr marL="285750" indent="-285750" algn="just">
              <a:buFont typeface="Wingdings" panose="05000000000000000000" pitchFamily="2" charset="2"/>
              <a:buChar char="q"/>
            </a:pP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q"/>
            </a:pP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читаете ребенку книгу, старайтесь прервать ее чтение на самом увлекательном эпизоде. Завтра ребенок сам попросит вас почитать дальше.</a:t>
            </a:r>
          </a:p>
          <a:p>
            <a:pPr algn="ctr"/>
            <a:endParaRPr lang="ru-RU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985591" y="237536"/>
            <a:ext cx="2519916" cy="815087"/>
          </a:xfrm>
          <a:ln w="28575">
            <a:solidFill>
              <a:srgbClr val="0070C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b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читательского интереса</a:t>
            </a:r>
            <a:endParaRPr lang="ru-RU" sz="1600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7" t="12744" b="11695"/>
          <a:stretch/>
        </p:blipFill>
        <p:spPr>
          <a:xfrm>
            <a:off x="6957238" y="5196344"/>
            <a:ext cx="2250557" cy="13514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5" t="4066" r="1367" b="5092"/>
          <a:stretch/>
        </p:blipFill>
        <p:spPr>
          <a:xfrm>
            <a:off x="4189227" y="5412482"/>
            <a:ext cx="1573619" cy="129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65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425</TotalTime>
  <Words>353</Words>
  <Application>Microsoft Office PowerPoint</Application>
  <PresentationFormat>Лист A4 (210x297 мм)</PresentationFormat>
  <Paragraphs>51</Paragraphs>
  <Slides>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Рекомендации  по развитию читательского интереса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17</cp:revision>
  <dcterms:created xsi:type="dcterms:W3CDTF">2018-01-21T09:29:23Z</dcterms:created>
  <dcterms:modified xsi:type="dcterms:W3CDTF">2023-05-03T08:31:27Z</dcterms:modified>
</cp:coreProperties>
</file>