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6" r:id="rId3"/>
    <p:sldId id="257" r:id="rId4"/>
    <p:sldId id="258" r:id="rId5"/>
    <p:sldId id="279" r:id="rId6"/>
    <p:sldId id="278" r:id="rId7"/>
    <p:sldId id="277" r:id="rId8"/>
    <p:sldId id="261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13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C7EA1-B4B6-4EFE-8D16-A4D39038F0E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4D9A5-9D4D-4662-80C8-2CB374ABF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273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1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91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104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737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13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49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08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548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04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54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75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EFD67-17C6-4F8C-8BA8-016C1C0875EE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255BE-102F-4027-9810-FE450169C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386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200800" cy="3960439"/>
          </a:xfrm>
        </p:spPr>
        <p:txBody>
          <a:bodyPr>
            <a:normAutofit/>
          </a:bodyPr>
          <a:lstStyle/>
          <a:p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инновационных технологий в физкультурно-оздоровительной работе с детьми дошкольного возраста, как средство двигательной активности детей.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877640"/>
            <a:ext cx="7632848" cy="194421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</a:t>
            </a:r>
          </a:p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«ЦРР – детский сад № 198» </a:t>
            </a:r>
          </a:p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Санина Юлия Викторовна</a:t>
            </a:r>
          </a:p>
        </p:txBody>
      </p:sp>
      <p:pic>
        <p:nvPicPr>
          <p:cNvPr id="1027" name="Picture 3" descr="C:\Users\юзер\Desktop\Мячи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1619672" cy="1619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6488566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4FDF6-37D0-3947-84D2-FA0B645E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4869160"/>
            <a:ext cx="7772400" cy="1362075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4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CBF077-EB0F-290E-21DA-C11812AFD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7955161" cy="4146252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kern="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 дошкольным образованием в настоящее время остро стоит вопрос о путях совершенствования работы по сохранению и укреплению здоровья детей. Федеральные государственные образовательные стандарты к структуре основной </a:t>
            </a:r>
            <a:r>
              <a:rPr lang="ru-RU" sz="6000" kern="1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образовательной программе </a:t>
            </a:r>
            <a:r>
              <a:rPr lang="ru-RU" sz="6000" kern="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дошкольного образования определяют как одну из важнейших задач: охрану и укрепление здоровья воспитанников через интеграцию образовательных областей, создание условий безопасной образовательной среды, осуществление комплекса </a:t>
            </a:r>
            <a:r>
              <a:rPr lang="ru-RU" sz="6000" kern="1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</a:t>
            </a:r>
            <a:r>
              <a:rPr lang="ru-RU" sz="6000" kern="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педагогической, профилактической и оздоровительной работы.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B986F7-D16D-90A2-3241-13F0E2B11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4550916"/>
            <a:ext cx="2042337" cy="204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43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88640"/>
            <a:ext cx="8856984" cy="5544616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Воспитывать  детей физически совершенными-значит добиваться  чтобы они с ранних  лет были здоровыми и закаленными. 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В каждом маленьком ребенке,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И в мальчишке, и в девчонке,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Есть по двести грамм взрывчатки 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Или даже полкило,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Должен он скакать и прыгать ,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Все  хватать, ногами дрыгать,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 А иначе он взорвется 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Неизвестно отчего.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>
                <a:solidFill>
                  <a:schemeClr val="tx1"/>
                </a:solidFill>
              </a:rPr>
              <a:t>Эта смешная песенка из мультфильма подтверждает интенсивную  двигательную  активность, свойственную детям дошкольного возраста.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973763"/>
            <a:ext cx="4320480" cy="10371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0" i="1" dirty="0"/>
          </a:p>
        </p:txBody>
      </p:sp>
      <p:pic>
        <p:nvPicPr>
          <p:cNvPr id="2050" name="Picture 2" descr="C:\Users\юзер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62" y="2294208"/>
            <a:ext cx="1969335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C:\Users\юзер\Desktop\на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492555"/>
            <a:ext cx="1872889" cy="18728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04570312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204848" y="1772816"/>
            <a:ext cx="144016" cy="1440160"/>
          </a:xfrm>
        </p:spPr>
        <p:txBody>
          <a:bodyPr/>
          <a:lstStyle/>
          <a:p>
            <a:r>
              <a:rPr lang="ru-RU" u="sng" dirty="0"/>
              <a:t> 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76672"/>
            <a:ext cx="6408712" cy="4752527"/>
          </a:xfrm>
        </p:spPr>
        <p:txBody>
          <a:bodyPr>
            <a:noAutofit/>
          </a:bodyPr>
          <a:lstStyle/>
          <a:p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b="1" dirty="0">
                <a:solidFill>
                  <a:schemeClr val="tx1"/>
                </a:solidFill>
              </a:rPr>
              <a:t>Подвижная игра </a:t>
            </a:r>
            <a:r>
              <a:rPr lang="ru-RU" sz="2400" dirty="0">
                <a:solidFill>
                  <a:schemeClr val="tx1"/>
                </a:solidFill>
              </a:rPr>
              <a:t>–  незаменимое средство пополнения  знаний  и представлений ребенка об окружающем мире, развития мышления, смекалки, ловкости, сноровки, ценных  морально-волевых качеств. При проведении подвижной игры создаются неограниченные возможности комплексного использования разнообразных методов, направленных на формирование личности ребенка.  В процессе игры  происходит не только упражнение в уже  имеющихся двигательных навыках, их закрепление и совершенствование, но и формирование качеств личности.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BDEF9E-5A89-4117-C43C-8224224545A0}"/>
              </a:ext>
            </a:extLst>
          </p:cNvPr>
          <p:cNvSpPr txBox="1"/>
          <p:nvPr/>
        </p:nvSpPr>
        <p:spPr>
          <a:xfrm>
            <a:off x="-36512" y="5805264"/>
            <a:ext cx="867645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ru-RU" sz="2200" b="0" i="0" u="none" strike="noStrike" kern="1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Подвижные и спортивные игры провожу ежедневно как часть физкультурной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25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4086D-3758-47B1-290A-02B26C0E3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6616" y="4221088"/>
            <a:ext cx="7772400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5EE15A-F00D-2B37-02AA-478470EB8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11760" y="1052736"/>
            <a:ext cx="4464496" cy="4968552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Физическая  культура и спорт являются эффективным средством воспитания духовного и физического здоровья подрастающего поколения.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Разнообразие форм организации совместной двигательной деятельности с детьми, их музыкальное и речевое сопровождение, умение самого педагога перевоплощаться, играть, эмоционально включаться в деятельность детей будет способствовать развитию стойкого интереса к занятиям физическими упражнениями.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56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025666-6A73-C6C3-4092-F5E33A665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10332639" y="4941168"/>
            <a:ext cx="72007" cy="82780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E73400-3644-870B-ECEE-243DF948A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8688" y="404664"/>
            <a:ext cx="7659736" cy="2220267"/>
          </a:xfrm>
        </p:spPr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 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CA03D0-4A8D-2938-D083-CA0EA0D2C370}"/>
              </a:ext>
            </a:extLst>
          </p:cNvPr>
          <p:cNvSpPr txBox="1"/>
          <p:nvPr/>
        </p:nvSpPr>
        <p:spPr>
          <a:xfrm>
            <a:off x="2195736" y="476672"/>
            <a:ext cx="5256584" cy="655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методов и приемов способствует внедрению нетрадиционных подходов к построению и содержанию организованной образовательной деятельности  и повышению интереса детей к физическим упражнениям, что благоприятно сказывается на их здоровье.</a:t>
            </a:r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 Двигательная сказка –  система физических упражнений, объединенных одной сюжетной линией, направленных на совершенствование двигательных умений и навыков, развитие мимики и пантомимики. Кроме того, большое влияние двигательная сказка оказывает на формирование творческого потенциала у детей. Здоровье, помимо других критериев - это движение и положительные эмоции. Движение – это физкультура, а эмоции эффективнее всего проявляются и развиваются в играх драматизациях, инсценировках. </a:t>
            </a:r>
          </a:p>
          <a:p>
            <a:pPr algn="ctr"/>
            <a:r>
              <a:rPr lang="ru-RU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Двигательные сказки - результат интеграции физической культуры и театрализованной деятельности.</a:t>
            </a:r>
            <a:endParaRPr lang="ru-RU" b="1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ctr"/>
            <a:r>
              <a:rPr lang="ru-RU" sz="14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55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097BF5F8-E34A-D94C-000F-47B123EF5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32" y="620688"/>
            <a:ext cx="7632848" cy="5616623"/>
          </a:xfrm>
        </p:spPr>
        <p:txBody>
          <a:bodyPr>
            <a:normAutofit fontScale="70000" lnSpcReduction="20000"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41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Сказкотерапия. 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41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Организованная образовательная деятельность по физической культуре проходит в сопровождении сказки. Сюжет сказки строю так, чтобы выполнить поставленные задачи. Сказку рассказываю сама. Использую авторские сказки, т.к. в них есть много поучительного. Основной принцип подбора сказок – это направленность проблемной ситуации, характерной для данного возраста, нравственный урок, который дает сказка, доступный для осмысления детям.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700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7772400" cy="1362075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400" dirty="0"/>
              <a:t>волк и семеро козлят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859888"/>
            <a:ext cx="8784975" cy="5733256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Цель: двигаться в соответствии с текстом быстро менять направление движения, обучать детей бегать легко, не наталкиваясь друг на друга.</a:t>
            </a:r>
          </a:p>
          <a:p>
            <a:r>
              <a:rPr lang="ru-RU" sz="2400" dirty="0">
                <a:solidFill>
                  <a:schemeClr val="tx1"/>
                </a:solidFill>
              </a:rPr>
              <a:t>Воспитатель выступает в роли мамы-козы. Среди детей выбирается «волк». Ребенок «волк»  сидит в своем  домике.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Дети–козлята вместе с мамой–козой в кругу выполняют движения.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Соответствующие тексту песни: семеро, семеро, семеро козлят.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 Весело , весело , весело шалят.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Весело Всезнайке, весело </a:t>
            </a:r>
            <a:r>
              <a:rPr lang="ru-RU" sz="2400" dirty="0" err="1">
                <a:solidFill>
                  <a:schemeClr val="tx1"/>
                </a:solidFill>
              </a:rPr>
              <a:t>Топтушке</a:t>
            </a:r>
            <a:r>
              <a:rPr lang="ru-RU" sz="24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Весело Болтушке, весело Мазилке,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весело Дразнилке, весело Малышке.</a:t>
            </a:r>
          </a:p>
          <a:p>
            <a:r>
              <a:rPr lang="ru-RU" sz="2400" dirty="0">
                <a:solidFill>
                  <a:schemeClr val="tx1"/>
                </a:solidFill>
              </a:rPr>
              <a:t>                            Ну, давайте, топать  и бодаться, топать и бодаться.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При словах: всюду ходит волк, волк, «он зубами щелк, щелк» козлятки топают ножками и бодаются рожками. Потом при следующих словах: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А мы прячемся в кусты, не найдешь теперь ты нас ,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Ты волчище,  погоди, как попрячемся – иди !</a:t>
            </a:r>
          </a:p>
          <a:p>
            <a:r>
              <a:rPr lang="ru-RU" sz="2400" dirty="0">
                <a:solidFill>
                  <a:schemeClr val="tx1"/>
                </a:solidFill>
              </a:rPr>
              <a:t>Козлятки присаживаются,  не шевелясь. С последним словом выходит волк и проходит между козлятами. Кто зашевелится того волк забирает выиграют те козлята которые сидеть не подвижно  дальше всех.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1089445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9078"/>
            <a:ext cx="6332240" cy="1362075"/>
          </a:xfrm>
        </p:spPr>
        <p:txBody>
          <a:bodyPr/>
          <a:lstStyle/>
          <a:p>
            <a:r>
              <a:rPr lang="ru-RU" i="1" dirty="0"/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6024" y="546190"/>
            <a:ext cx="7667129" cy="360039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/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Дети  увлеченные играми  выполняют  различные упражнения с легкостью и большим интересом. Тем самым  значительно стимулируя работу  разнообразных групп мышц, усиливая кровообращение и дыхание, что ведет к улучшению обмена веществ  и полноценному  физическому развитию. Кроме того, у детей мы  развиваем речь, память, мышление. </a:t>
            </a:r>
          </a:p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Проведенная  работа  </a:t>
            </a: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</a:rPr>
              <a:t>очень помогает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развить у детей не только  физические качества, но и </a:t>
            </a: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</a:rPr>
              <a:t>чувства товарищества,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солидарности и взаимоуважение друг к другу </a:t>
            </a:r>
            <a:r>
              <a:rPr lang="ru-RU" sz="2800" dirty="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F0BE45-A711-4B7D-6F0B-7ED057366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4581128"/>
            <a:ext cx="2395936" cy="137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8554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754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Open Sans</vt:lpstr>
      <vt:lpstr>Times New Roman</vt:lpstr>
      <vt:lpstr>Тема Office</vt:lpstr>
      <vt:lpstr>Использование инновационных технологий в физкультурно-оздоровительной работе с детьми дошкольного возраста, как средство двигательной активности детей.</vt:lpstr>
      <vt:lpstr> 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 волк и семеро козлят</vt:lpstr>
      <vt:lpstr> 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физическому воспитанию  детей старшей группы с элементами здоровьесбережения на тему здоров</dc:title>
  <dc:creator>юзер</dc:creator>
  <cp:lastModifiedBy>root</cp:lastModifiedBy>
  <cp:revision>96</cp:revision>
  <dcterms:created xsi:type="dcterms:W3CDTF">2016-10-24T17:06:50Z</dcterms:created>
  <dcterms:modified xsi:type="dcterms:W3CDTF">2023-05-03T12:55:11Z</dcterms:modified>
</cp:coreProperties>
</file>