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57" r:id="rId6"/>
    <p:sldId id="258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на Международный День Земли: поздравления в ...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admin\Downloads\mezhdunarodnyy-den-zemli-kartinka-dlya-detey-hurrytolove-ru-1-sca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5904" y="1000109"/>
            <a:ext cx="6375120" cy="5255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dmin\Downloads\f2cb4a777dd525bea8d7a16812c9c3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\Downloads\slide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ownloads\slide_0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\Downloads\Без названия (8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2438" y="642918"/>
            <a:ext cx="7534500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Downloads\image50_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0" y="500063"/>
            <a:ext cx="7810500" cy="5857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admin\Downloads\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2023-04-24T09:31:12Z</dcterms:created>
  <dcterms:modified xsi:type="dcterms:W3CDTF">2023-04-24T09:47:41Z</dcterms:modified>
</cp:coreProperties>
</file>