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7" r:id="rId4"/>
    <p:sldId id="263" r:id="rId5"/>
    <p:sldId id="264" r:id="rId6"/>
    <p:sldId id="259" r:id="rId7"/>
    <p:sldId id="266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>
        <p:scale>
          <a:sx n="80" d="100"/>
          <a:sy n="80" d="100"/>
        </p:scale>
        <p:origin x="-8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FD48D-A07E-4C80-8FA5-59079101DC63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284AB-B719-4A94-BB05-9FDDAECD3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49F86-8BB8-4726-916E-BA9180510524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5F84-39F4-4930-8279-EE4362F0A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ECC32-EF96-42B9-8268-765B34761232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E6FEB-7147-43C9-8828-EE0CE0D66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E5D87-E148-461B-B2B1-EC2548CEBA13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6AE8D-3496-422B-A906-01EC2269B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B141E-4835-4A43-904E-43AD1F569F42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7C622-1F5C-40D9-B368-E360DCA70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16B1A-820A-4883-B422-7B5D7C0FD0AA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45943-53A7-414E-9DCE-B0A7CFD08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BFD65-B54D-4ED0-85CF-C3390FC2B81C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2CB13-40BB-42F8-AE80-F1110C72E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10049-25F2-4CB2-B557-1FDCEC35E366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F1EE7-DF58-4E64-A057-263090BA3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59622-E13C-4AFA-996F-4D605CA97D0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5D6D9-CE6F-43CA-B371-D78CA98E6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06FBB-1C36-455E-957E-E3B8EFB184E3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C8583-36B9-43AC-BC39-AB1A00595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65D14-14C5-46E8-B4EB-FC021E08C87D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58214-0010-4D74-8642-EC87759FD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7B3843-F3AF-441B-B738-C59DF378B46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406A6B-B7E0-4FBA-B129-49C99E7AD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hdphoto" Target="../media/hdphoto5.wdp"/><Relationship Id="rId18" Type="http://schemas.openxmlformats.org/officeDocument/2006/relationships/image" Target="../media/image15.png"/><Relationship Id="rId26" Type="http://schemas.openxmlformats.org/officeDocument/2006/relationships/image" Target="../media/image19.png"/><Relationship Id="rId39" Type="http://schemas.openxmlformats.org/officeDocument/2006/relationships/image" Target="../media/image26.png"/><Relationship Id="rId3" Type="http://schemas.openxmlformats.org/officeDocument/2006/relationships/image" Target="../media/image7.png"/><Relationship Id="rId21" Type="http://schemas.microsoft.com/office/2007/relationships/hdphoto" Target="../media/hdphoto9.wdp"/><Relationship Id="rId34" Type="http://schemas.openxmlformats.org/officeDocument/2006/relationships/image" Target="../media/image23.png"/><Relationship Id="rId7" Type="http://schemas.microsoft.com/office/2007/relationships/hdphoto" Target="../media/hdphoto2.wdp"/><Relationship Id="rId12" Type="http://schemas.openxmlformats.org/officeDocument/2006/relationships/image" Target="../media/image12.pn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microsoft.com/office/2007/relationships/hdphoto" Target="../media/hdphoto15.wdp"/><Relationship Id="rId38" Type="http://schemas.microsoft.com/office/2007/relationships/hdphoto" Target="../media/hdphoto17.wdp"/><Relationship Id="rId2" Type="http://schemas.openxmlformats.org/officeDocument/2006/relationships/image" Target="../media/image6.png"/><Relationship Id="rId16" Type="http://schemas.openxmlformats.org/officeDocument/2006/relationships/image" Target="../media/image14.png"/><Relationship Id="rId20" Type="http://schemas.openxmlformats.org/officeDocument/2006/relationships/image" Target="../media/image16.png"/><Relationship Id="rId29" Type="http://schemas.microsoft.com/office/2007/relationships/hdphoto" Target="../media/hdphoto13.wdp"/><Relationship Id="rId41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microsoft.com/office/2007/relationships/hdphoto" Target="../media/hdphoto4.wdp"/><Relationship Id="rId24" Type="http://schemas.openxmlformats.org/officeDocument/2006/relationships/image" Target="../media/image18.png"/><Relationship Id="rId32" Type="http://schemas.openxmlformats.org/officeDocument/2006/relationships/image" Target="../media/image22.png"/><Relationship Id="rId37" Type="http://schemas.openxmlformats.org/officeDocument/2006/relationships/image" Target="../media/image25.png"/><Relationship Id="rId40" Type="http://schemas.microsoft.com/office/2007/relationships/hdphoto" Target="../media/hdphoto18.wdp"/><Relationship Id="rId5" Type="http://schemas.openxmlformats.org/officeDocument/2006/relationships/image" Target="../media/image8.png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20.png"/><Relationship Id="rId36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microsoft.com/office/2007/relationships/hdphoto" Target="../media/hdphoto8.wdp"/><Relationship Id="rId31" Type="http://schemas.microsoft.com/office/2007/relationships/hdphoto" Target="../media/hdphoto14.wdp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openxmlformats.org/officeDocument/2006/relationships/image" Target="../media/image13.png"/><Relationship Id="rId22" Type="http://schemas.openxmlformats.org/officeDocument/2006/relationships/image" Target="../media/image17.png"/><Relationship Id="rId27" Type="http://schemas.microsoft.com/office/2007/relationships/hdphoto" Target="../media/hdphoto12.wdp"/><Relationship Id="rId30" Type="http://schemas.openxmlformats.org/officeDocument/2006/relationships/image" Target="../media/image21.png"/><Relationship Id="rId35" Type="http://schemas.microsoft.com/office/2007/relationships/hdphoto" Target="../media/hdphoto16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microsoft.com/office/2007/relationships/hdphoto" Target="../media/hdphoto19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04875" y="981075"/>
            <a:ext cx="8229600" cy="2016125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Путешествие со Смайликом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3350" y="2636838"/>
            <a:ext cx="6480175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55895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Глазкинград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5589588"/>
            <a:ext cx="14716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661025"/>
            <a:ext cx="14239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цвета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00" b="96800" l="6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50" y="188640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894" y="3755593"/>
            <a:ext cx="1561356" cy="1561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267" b="95067" l="5867" r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458" y="3617282"/>
            <a:ext cx="1699667" cy="1699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286" b="95143" l="4071" r="946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895" y="2493759"/>
            <a:ext cx="1140649" cy="1413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556" r="99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65114"/>
            <a:ext cx="1477938" cy="109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119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098" y="5266473"/>
            <a:ext cx="1333785" cy="1457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995" b="96875" l="10000" r="957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733" y="3767837"/>
            <a:ext cx="1904360" cy="172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250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236" y="1239539"/>
            <a:ext cx="1719907" cy="1289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5500" b="95750" l="10000" r="92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283" y="1340414"/>
            <a:ext cx="2049016" cy="204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16252" b="9429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424" y="3108682"/>
            <a:ext cx="2372446" cy="2025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029" y="877469"/>
            <a:ext cx="2016217" cy="1512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500" b="96100" l="0" r="951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877" y="5299947"/>
            <a:ext cx="1378123" cy="137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4500" b="85700" l="2700" r="98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084956"/>
            <a:ext cx="1783822" cy="1783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20250" b="78250" l="19167" r="818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33" y="1973436"/>
            <a:ext cx="1743241" cy="1743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996" b="99289" l="0" r="988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202" y="877469"/>
            <a:ext cx="1901404" cy="132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ackgroundRemoval t="0" b="9902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83376"/>
            <a:ext cx="1313170" cy="128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ackgroundRemoval t="27625" b="82125" l="15375" r="79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581" y="4939009"/>
            <a:ext cx="1918991" cy="191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87081"/>
            <a:ext cx="1770398" cy="1429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ackgroundRemoval t="0" b="100000" l="4444" r="9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30" y="5360553"/>
            <a:ext cx="1513599" cy="1345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ackgroundRemoval t="16436" b="83564" l="17400" r="8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041" y="2669716"/>
            <a:ext cx="1675433" cy="169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606" y="5323174"/>
            <a:ext cx="1032548" cy="1455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0"/>
            <a:ext cx="9396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551656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Ушкинград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6588" y="5445125"/>
            <a:ext cx="11779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5484813"/>
            <a:ext cx="110648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6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Зубкинград</a:t>
            </a:r>
            <a:endParaRPr lang="ru-RU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50" r="99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920" y="350779"/>
            <a:ext cx="220208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756"/>
            <a:ext cx="1756468" cy="1962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225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7413" y="-4763"/>
            <a:ext cx="1368425" cy="13684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/>
          <a:srcRect l="3575" t="5153" r="7170" b="7691"/>
          <a:stretch/>
        </p:blipFill>
        <p:spPr bwMode="auto">
          <a:xfrm>
            <a:off x="7038975" y="109538"/>
            <a:ext cx="1141413" cy="11398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81313" y="5278438"/>
            <a:ext cx="20177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78088" y="109538"/>
            <a:ext cx="1609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92725" y="3624263"/>
            <a:ext cx="136683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9700" y="5094288"/>
            <a:ext cx="1439863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/>
          <a:srcRect l="21179" t="7951" r="18533" b="16818"/>
          <a:stretch>
            <a:fillRect/>
          </a:stretch>
        </p:blipFill>
        <p:spPr bwMode="auto">
          <a:xfrm>
            <a:off x="2987675" y="1851025"/>
            <a:ext cx="126523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/>
          <a:srcRect l="25009" t="8618" r="20778" b="2979"/>
          <a:stretch>
            <a:fillRect/>
          </a:stretch>
        </p:blipFill>
        <p:spPr bwMode="auto">
          <a:xfrm>
            <a:off x="4711700" y="2205038"/>
            <a:ext cx="13049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/>
          <a:srcRect l="11192" t="758" r="19997" b="4044"/>
          <a:stretch>
            <a:fillRect/>
          </a:stretch>
        </p:blipFill>
        <p:spPr bwMode="auto">
          <a:xfrm>
            <a:off x="2771775" y="3429000"/>
            <a:ext cx="1614488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00563" y="0"/>
            <a:ext cx="1728787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8.04997E-7 L 0.55833 0.733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17" y="366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2683 L -0.48038 0.18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28" y="10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43974E-6 L 0.52153 0.125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76" y="6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50844E-6 L -0.31493 0.346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47" y="173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-0.00347 L 0.47083 -0.3182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90" y="-157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0093 L -0.53941 0.1871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99" y="93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78 -0.03863 L 0.38646 -0.201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12" y="-8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79 0.02082 L -0.36441 -0.3791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31" y="-20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936625" y="908050"/>
            <a:ext cx="8229600" cy="2087563"/>
          </a:xfrm>
        </p:spPr>
        <p:txBody>
          <a:bodyPr/>
          <a:lstStyle/>
          <a:p>
            <a:pPr eaLnBrk="1" hangingPunct="1"/>
            <a:r>
              <a:rPr lang="ru-RU" sz="7200" b="1" i="1" smtClean="0">
                <a:solidFill>
                  <a:srgbClr val="FF0000"/>
                </a:solidFill>
              </a:rPr>
              <a:t>Здоровым быть здорово!!!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606675"/>
            <a:ext cx="64801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12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Путешествие со Смайликом</vt:lpstr>
      <vt:lpstr>Глазкинград</vt:lpstr>
      <vt:lpstr>Игра цвета</vt:lpstr>
      <vt:lpstr>Ушкинград</vt:lpstr>
      <vt:lpstr>Зубкинград</vt:lpstr>
      <vt:lpstr>Презентация PowerPoint</vt:lpstr>
      <vt:lpstr>Здоровым быть здорово!!!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данил</dc:creator>
  <cp:lastModifiedBy>Админ</cp:lastModifiedBy>
  <cp:revision>57</cp:revision>
  <dcterms:created xsi:type="dcterms:W3CDTF">2023-04-08T14:10:36Z</dcterms:created>
  <dcterms:modified xsi:type="dcterms:W3CDTF">2023-04-26T09:25:50Z</dcterms:modified>
</cp:coreProperties>
</file>