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66" r:id="rId2"/>
    <p:sldId id="289" r:id="rId3"/>
    <p:sldId id="290" r:id="rId4"/>
    <p:sldId id="306" r:id="rId5"/>
    <p:sldId id="310" r:id="rId6"/>
    <p:sldId id="314" r:id="rId7"/>
    <p:sldId id="315" r:id="rId8"/>
    <p:sldId id="316" r:id="rId9"/>
    <p:sldId id="317" r:id="rId10"/>
    <p:sldId id="318" r:id="rId11"/>
    <p:sldId id="320" r:id="rId12"/>
    <p:sldId id="322" r:id="rId13"/>
    <p:sldId id="323" r:id="rId14"/>
    <p:sldId id="30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2" autoAdjust="0"/>
    <p:restoredTop sz="94139" autoAdjust="0"/>
  </p:normalViewPr>
  <p:slideViewPr>
    <p:cSldViewPr>
      <p:cViewPr varScale="1">
        <p:scale>
          <a:sx n="82" d="100"/>
          <a:sy n="82" d="100"/>
        </p:scale>
        <p:origin x="-1530" y="-9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3A3E5-7F11-4371-ADD1-E75A97D8C01A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B2894-D3B1-4C13-8632-CFD78DF67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9467AB-A1E5-4FAD-836D-0560EDB78EC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75DE41-08B8-4EAD-BCF3-9C3C803B73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 «Букет гвоздик к 23 февраля». (нетрадиционный приём работы кистью)</a:t>
            </a:r>
            <a:r>
              <a:rPr lang="ru-RU" sz="5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»</a:t>
            </a:r>
            <a:endParaRPr lang="en-US" sz="47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Эрдынеева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А.С.,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№10  </a:t>
            </a:r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5. Рисуем листики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777\Desktop\Грамоты детей 19г\под6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446" b="194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Можно оформить наш букет ленточкой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777\Desktop\Грамоты детей 19г\под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53194"/>
            <a:ext cx="5472608" cy="4200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Если вы работали гуашью, нанесите на гвоздики лак для волос. А если у вас была темпера или акрил, то делать этого не надо, т. к. закрепители уже есть в составе этих красок. Можно оформить такие букеты в рамки, и тогда у вас получится картина с элементами некоторого объёма. Наши папы и дедушки были очень довольны такими подарками-букетами, ведь гвоздики – это цветы победителей. А настоящий мужчина – он же всегда победитель!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777\Desktop\Грамоты детей 19г\под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24744"/>
            <a:ext cx="532859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357430"/>
            <a:ext cx="6605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раз, встречая праздники, дети очень хотят порадовать подарками своих родителей. А что может быть ценнее того, что сделал любимый сын или дочка своими руками? Предлагаю очень простой способ рисования гвоздик, который дети выполняют с лёгкостью. Такими букетами мы поздравляем наших дорогих мужчин с их мужественным и таким почетным праздником – Днём защитника Отечества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777\Desktop\Грамоты детей 19г\под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4968551" cy="4843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1.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нужно для работы: палитра (подойдет и любое блюдце, гуашь или акрил (хороший вариант и темперные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поливинил-ацетатные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клей ПВА, бумага любого выбранного формата, две кисточки: щетинная (подойдет и плоская, и круглая) и кисть беличья или пони № 2 или 3 (если нет щетинной кисти, то можно взять кисти и помягче, но тогда эффект фактуры на 2 лепестках будет менее выражен). При выборе гуаши понадобится лёгкое фиксирующее средство – это может быть самый обычный лак для волос. Ещё приготовим любые упаковочные ленты.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77\Desktop\Грамоты детей 19г\под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6624736" cy="4680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На полусухую щетинную кисть набираем краски – сразу несколько. При этом кисть не промываем, а слегка поворачиваем в пальцах. Таким образом, у нас одна краска, совсем слегка, «цепляется» за другую прямо на кисти.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777\Desktop\Грамоты детей 19г\под2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995" r="10995"/>
          <a:stretch>
            <a:fillRect/>
          </a:stretch>
        </p:blipFill>
        <p:spPr bwMode="auto">
          <a:xfrm rot="150968">
            <a:off x="3485793" y="1199517"/>
            <a:ext cx="4614599" cy="3931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777\Desktop\Грамоты детей 19г\под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976664" cy="4392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924944"/>
            <a:ext cx="2209800" cy="2083161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Выполняем цветочный бутон – здесь работает способ жесткого тычка. Тычки стараемся наносить скученно, но помним, что бутон – это еще не распустившийся цветок, поэтому тычков лепестков здесь немного, а сама цветочная чашечка будет подрисовываться уже к бутону. А вот распустившуюся гвоздичную головку лучше рисовать уже над готовой чашечкой цветка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C:\Users\777\Desktop\Грамоты детей 19г\под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4626">
            <a:off x="3451675" y="1216887"/>
            <a:ext cx="4662853" cy="3858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Для выполнения стебля, чашечки и листьев используем тот же способ набора краски на кисть, но кисть уже тонкая. Стебель гвоздик имеет «узелки». Чтобы такой «узелок» получился, надо кисть «поставить с носка на пятку», а сам стебель рисуем «с носочка».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777\Desktop\Грамоты детей 19г\под5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668" r="1166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340</TotalTime>
  <Words>447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 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6. Можно оформить наш букет ленточкой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Камни нашей планеты</dc:title>
  <dc:creator>Студент</dc:creator>
  <cp:lastModifiedBy>дет сад</cp:lastModifiedBy>
  <cp:revision>40</cp:revision>
  <dcterms:created xsi:type="dcterms:W3CDTF">2013-12-03T07:08:44Z</dcterms:created>
  <dcterms:modified xsi:type="dcterms:W3CDTF">2023-05-03T03:29:59Z</dcterms:modified>
</cp:coreProperties>
</file>