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07A290-5D28-4006-A000-46B8B2287E71}" type="datetimeFigureOut">
              <a:rPr lang="ru-RU" smtClean="0"/>
              <a:pPr/>
              <a:t>20.03.2023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81F13E-2868-499F-8237-3DBF7E87B3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85736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«ШТУРМОВИК ИЛ-2 </a:t>
            </a:r>
            <a:r>
              <a:rPr kumimoji="0" lang="ru-RU" sz="3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ИЗ САМЫХ ЛЕГЕНДАРНЫХ БОЕВЫХ</a:t>
            </a:r>
            <a:r>
              <a:rPr kumimoji="0" lang="ru-RU" sz="3600" b="1" i="1" u="none" strike="noStrike" normalizeH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САМОЛЕТОВ</a:t>
            </a:r>
            <a:endParaRPr kumimoji="0" lang="ru-RU" sz="3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ВЕЛИКОЙ ОТЕЧЕСТВЕННОЙ ВОЙНЫ</a:t>
            </a:r>
            <a:r>
              <a:rPr kumimoji="0" lang="ru-RU" sz="3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71480"/>
            <a:ext cx="8143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Проектно-исследовательская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643446"/>
            <a:ext cx="49291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Митрушкин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Матвей Артемович, 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6а класс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Актанышская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кадетская школа-интернат имени Героя Советского Союза Хасана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внимания ребят к проблеме сохранения памяти и получение знаний 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авиационной технике времен Советской армии времен Великой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Отечественной войны путем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создания макета  одного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знаменитых танков.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429000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истори</a:t>
            </a:r>
            <a:r>
              <a:rPr lang="ru-RU" sz="2800" baseline="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самолета ИЛ -2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основные характеристики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самолета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макет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самолета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ИЛ-2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подручных средств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актуальна на сегодняшний день тем, что благодаря знаменитому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штурмовику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наши советские войска смогли дать сокрушительный отпор и победить в ВОВ, благодаря чему мы все должны знать,  что оборона и защиты нашей страны на прямую зависит от готовности боевой техники.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Теоретическая значимость моей исследовательской работы заключается в том, что результаты исследования могут быть использованы для подготовки к урокам истории,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расширения кругозора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для использования во внеклассных мероприятиях.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Необходимые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материалы для макета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Картонные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коробки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-Клей,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Ножницы,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Канцелярский нож,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Карандаш,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Линейка,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-Цветная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самоклеющаяся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2918"/>
            <a:ext cx="885828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Танк Т-34 в переводе означает « бак», цистерна.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 стал классическим образцом среднего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боевого штурмовика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его конструкция определила пути развития современного </a:t>
            </a:r>
            <a:r>
              <a:rPr lang="ru-RU" sz="32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саолетостроения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Штурмовик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ИЛ-2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одним из самым известным советским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самолетом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одним из самых узнаваемых символов Второй  мировой войны.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357430"/>
            <a:ext cx="914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 !!! </a:t>
            </a:r>
            <a:endParaRPr kumimoji="0" lang="ru-RU" sz="4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239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2022-03-24T09:08:47Z</dcterms:created>
  <dcterms:modified xsi:type="dcterms:W3CDTF">2023-03-20T16:10:44Z</dcterms:modified>
</cp:coreProperties>
</file>