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84" r:id="rId5"/>
    <p:sldId id="285" r:id="rId6"/>
    <p:sldId id="286" r:id="rId7"/>
    <p:sldId id="258" r:id="rId8"/>
    <p:sldId id="274" r:id="rId9"/>
    <p:sldId id="287" r:id="rId10"/>
    <p:sldId id="282" r:id="rId11"/>
    <p:sldId id="277" r:id="rId12"/>
    <p:sldId id="278" r:id="rId13"/>
    <p:sldId id="279" r:id="rId14"/>
    <p:sldId id="283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6519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1361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773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3576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527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29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147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283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195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2699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580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6F0D7-24C8-497C-9888-88B61A273F6F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41A26-E3B6-4D94-9522-16712EF99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758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3654401_52-p-fon-dlya-prezentatsii-polyanka-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9143998" cy="685799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348880"/>
            <a:ext cx="6400800" cy="2353816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</a:rPr>
              <a:t>Путешествие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 в город </a:t>
            </a: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Профессий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860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honoteka.org/uploads/posts/2021-05/1621617656_19-phonoteka_org-p-fon-dorogi-dlya-detei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453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2636912"/>
            <a:ext cx="5131747" cy="32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975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ww.alllessons.ru/wp-content/uploads/files/hello_html_m45d9c6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0862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5243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12.stpulscen.ru/images/product/073/175/611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6624736" cy="6381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0533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atherineasquithgallery.com/uploads/posts/2021-02/1613654401_52-p-fon-dlya-prezentatsii-polyanka-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9143998" cy="6857999"/>
          </a:xfrm>
          <a:prstGeom prst="rect">
            <a:avLst/>
          </a:prstGeom>
          <a:noFill/>
        </p:spPr>
      </p:pic>
      <p:grpSp>
        <p:nvGrpSpPr>
          <p:cNvPr id="65" name="Группа 64"/>
          <p:cNvGrpSpPr/>
          <p:nvPr/>
        </p:nvGrpSpPr>
        <p:grpSpPr>
          <a:xfrm>
            <a:off x="2699792" y="4941168"/>
            <a:ext cx="4104456" cy="1440160"/>
            <a:chOff x="2699792" y="4941168"/>
            <a:chExt cx="4104456" cy="144016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62" name="Прямоугольник 61"/>
            <p:cNvSpPr/>
            <p:nvPr/>
          </p:nvSpPr>
          <p:spPr>
            <a:xfrm>
              <a:off x="2699792" y="5661248"/>
              <a:ext cx="4104456" cy="720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699792" y="4941168"/>
              <a:ext cx="936104" cy="720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5868144" y="4941168"/>
              <a:ext cx="936104" cy="720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6" name="Группа 65"/>
          <p:cNvGrpSpPr/>
          <p:nvPr/>
        </p:nvGrpSpPr>
        <p:grpSpPr>
          <a:xfrm rot="10800000">
            <a:off x="2699792" y="3501008"/>
            <a:ext cx="4104456" cy="1440160"/>
            <a:chOff x="2699792" y="4941168"/>
            <a:chExt cx="4104456" cy="144016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67" name="Прямоугольник 66"/>
            <p:cNvSpPr/>
            <p:nvPr/>
          </p:nvSpPr>
          <p:spPr>
            <a:xfrm>
              <a:off x="2699792" y="5661248"/>
              <a:ext cx="4104456" cy="720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2699792" y="4941168"/>
              <a:ext cx="936104" cy="720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5868144" y="4941168"/>
              <a:ext cx="936104" cy="720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1331640" y="5013176"/>
            <a:ext cx="1368152" cy="136815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804248" y="5013176"/>
            <a:ext cx="1368152" cy="136815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331640" y="3933056"/>
            <a:ext cx="1368152" cy="1080120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6804248" y="3933056"/>
            <a:ext cx="1368152" cy="1080120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699792" y="1484784"/>
            <a:ext cx="4104456" cy="2016224"/>
          </a:xfrm>
          <a:prstGeom prst="triangl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742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honoteka.org/uploads/posts/2021-05/1621617656_19-phonoteka_org-p-fon-dorogi-dlya-detei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453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2636912"/>
            <a:ext cx="5131747" cy="32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975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3654401_52-p-fon-dlya-prezentatsii-polyanka-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9143998" cy="685799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708920"/>
            <a:ext cx="6400800" cy="204063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</a:rPr>
              <a:t>Спасибо за внимание!</a:t>
            </a:r>
            <a:endParaRPr lang="ru-RU" sz="40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56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honoteka.org/uploads/posts/2021-05/1621617656_19-phonoteka_org-p-fon-dorogi-dlya-detei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453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2636912"/>
            <a:ext cx="5131747" cy="32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975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dn.culture.ru/images/df408583-fb27-5ad8-a769-95561347677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94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5274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2.freepng.ru/20180302/krw/kisspng-kitchen-interior-design-services-illustration-the-central-kitchen-of-the-family-5a99bd45d91a18.46790793152002490188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311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pinimg.com/originals/75/3b/4c/753b4c95a7f44470f789efff7d908e4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240"/>
            <a:ext cx="4391438" cy="6652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7544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honoteka.org/uploads/posts/2021-05/1621617656_19-phonoteka_org-p-fon-dorogi-dlya-detei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453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2636912"/>
            <a:ext cx="5131747" cy="32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975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pickimage.ru/wp-content/uploads/images/detskie/hospital/bolnica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8244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s://silikonmold.ru/image/cache/catalog/2021/iyni/doktor_28x19-12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60040"/>
            <a:ext cx="6264696" cy="62646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621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3654401_52-p-fon-dlya-prezentatsii-polyanka-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9143998" cy="6857999"/>
          </a:xfrm>
          <a:prstGeom prst="rect">
            <a:avLst/>
          </a:prstGeom>
          <a:noFill/>
        </p:spPr>
      </p:pic>
      <p:pic>
        <p:nvPicPr>
          <p:cNvPr id="2050" name="Picture 2" descr="https://media.istockphoto.com/vectors/stethoscope-isolated-on-white-vector-vector-id524474997?k=20&amp;m=524474997&amp;s=612x612&amp;w=0&amp;h=ejXt-w7jh-P3wQ9ZdhLzqTBZn4IaD8TVTpUJqbs95b4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2304256" cy="3000436"/>
          </a:xfrm>
          <a:prstGeom prst="rect">
            <a:avLst/>
          </a:prstGeom>
          <a:noFill/>
        </p:spPr>
      </p:pic>
      <p:pic>
        <p:nvPicPr>
          <p:cNvPr id="2052" name="Picture 4" descr="https://cs12.pikabu.ru/post_img/2021/06/03/5/og_og_16227035092209197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908720"/>
            <a:ext cx="4127846" cy="2160240"/>
          </a:xfrm>
          <a:prstGeom prst="rect">
            <a:avLst/>
          </a:prstGeom>
          <a:noFill/>
        </p:spPr>
      </p:pic>
      <p:pic>
        <p:nvPicPr>
          <p:cNvPr id="2054" name="Picture 6" descr="https://1reg.org/wp-content/uploads/2020/10/gradusnik-bez-rtut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77072"/>
            <a:ext cx="4337376" cy="1944216"/>
          </a:xfrm>
          <a:prstGeom prst="rect">
            <a:avLst/>
          </a:prstGeom>
          <a:noFill/>
        </p:spPr>
      </p:pic>
      <p:sp>
        <p:nvSpPr>
          <p:cNvPr id="2056" name="AutoShape 8" descr="https://www.legalexaminer.com/wp-content/claris-images-uploads/iStock_000001119646Medium@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s://flomaster.club/uploads/posts/2022-08/1660756168_8-flomaster-club-p-shprits-kartinki-dlya-detei-krasivo-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3717032"/>
            <a:ext cx="3365010" cy="21907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1356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353</TotalTime>
  <Words>8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лена</cp:lastModifiedBy>
  <cp:revision>45</cp:revision>
  <dcterms:created xsi:type="dcterms:W3CDTF">2017-04-16T09:10:03Z</dcterms:created>
  <dcterms:modified xsi:type="dcterms:W3CDTF">2023-01-20T02:59:21Z</dcterms:modified>
</cp:coreProperties>
</file>