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13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9C51CB8-EBB1-4833-8229-FD1DCE54AE5D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0CAF049-D3CD-4E1A-B197-C673686BD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357299"/>
            <a:ext cx="7117180" cy="2571767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ПЕДАГОГИЧЕСКИЙ ПРОЕКТ</a:t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«ТУРИЗМ – КАК СРЕДСТВО ФИЗКУЛЬТУРНО-ОЗДОРОВИТЕЛЬНОЙ РАБОТЫ»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(старшая группа)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777380"/>
            <a:ext cx="6218918" cy="861420"/>
          </a:xfrm>
        </p:spPr>
        <p:txBody>
          <a:bodyPr/>
          <a:lstStyle/>
          <a:p>
            <a:r>
              <a:rPr lang="ru-RU" dirty="0"/>
              <a:t>Воспитатель Санина Юлия Викторовна 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60648"/>
            <a:ext cx="5472608" cy="1008112"/>
          </a:xfrm>
        </p:spPr>
        <p:txBody>
          <a:bodyPr/>
          <a:lstStyle/>
          <a:p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haroni" pitchFamily="2" charset="-79"/>
              </a:rPr>
              <a:t>Тема: «Туризм-как вид физкультурно-          оздоровительной работы».       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  <a:cs typeface="Aharoni" pitchFamily="2" charset="-79"/>
              </a:rPr>
              <a:t>               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064896" cy="5112568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  <a:cs typeface="Aharoni" pitchFamily="2" charset="-79"/>
              </a:rPr>
              <a:t>Цель: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приобщение дошкольников к здоровому образу жизни по средствам ознакомления с элементами туризма.        </a:t>
            </a:r>
          </a:p>
          <a:p>
            <a:r>
              <a:rPr lang="ru-RU" sz="28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Задачи: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оздоровительные (закалка, эмоционально-психологическое оздоровление);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познавательные (изучение родного края, знакомство с его историческими и природными достопримечательностями);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экологические (воспитание экологического сознания у дошкольников и их родителей);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формировать у родителей и их детей осознанное отношение к своему здоровью.          </a:t>
            </a:r>
          </a:p>
        </p:txBody>
      </p:sp>
    </p:spTree>
    <p:extLst>
      <p:ext uri="{BB962C8B-B14F-4D97-AF65-F5344CB8AC3E}">
        <p14:creationId xmlns:p14="http://schemas.microsoft.com/office/powerpoint/2010/main" val="2602001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188640"/>
            <a:ext cx="2736304" cy="864096"/>
          </a:xfrm>
        </p:spPr>
        <p:txBody>
          <a:bodyPr/>
          <a:lstStyle/>
          <a:p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Пути реализации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352928" cy="316835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консультация для родителей на тему: «Детский туризм-дело серьезное»;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разучивание  с детьми стихотворений, песен и загадок про туризм;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оформление  совместно с родителями альбома на тему: «Здоровый образ жизни»;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анкетирование родителей по вопросам «Определение уровня знаний о здоровом образе жизни и соблюдении его в семье», а так же «Оценка деятельности ДОУ в рамках физического развития воспитанников»;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проведение совместно с родителями и преподавателем по физической культуре мероприятия «День </a:t>
            </a:r>
            <a:r>
              <a:rPr lang="ru-RU" sz="22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здоровья</a:t>
            </a:r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»;</a:t>
            </a:r>
            <a:endParaRPr lang="en-US" sz="2000" dirty="0">
              <a:solidFill>
                <a:schemeClr val="bg1">
                  <a:lumMod val="65000"/>
                  <a:lumOff val="35000"/>
                </a:schemeClr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беседа-рассказ детям на тему: «Если хочешь быть здоров!».</a:t>
            </a:r>
          </a:p>
        </p:txBody>
      </p:sp>
    </p:spTree>
    <p:extLst>
      <p:ext uri="{BB962C8B-B14F-4D97-AF65-F5344CB8AC3E}">
        <p14:creationId xmlns:p14="http://schemas.microsoft.com/office/powerpoint/2010/main" val="3762006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32656"/>
            <a:ext cx="6578958" cy="936103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Arial Narrow" pitchFamily="34" charset="0"/>
              </a:rPr>
              <a:t>Что же такое детский туризм? И как он влияет на здоровье ребенка?</a:t>
            </a: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568952" cy="5328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  Туризм прекрасное средство активного отдыха. Он формирует у детей умение интересно и содержательно организовывать свой досуг.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 Туризм включает в себя ряд компонентов: физкультурно-оздоровительный, социально-коммуникативный, эмоционально-психологический, познавательный. Это прекрасное средство всестороннего развития личности ребенка. Проблема сохранения и укрепления здоровья детей, приобщения их к активному отдыху остро стоит в современном обществе.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  Семейные туристические походы оказывают ни с чем не сравнимый оздоровительный эффект, получаемый в результате комплексного воздействия на организм природных факторов: солнца, воздуха, воды и разнообразной двигательной деятельности. Доказано, что продолжительное выполнение умеренной нагрузки в виде циклических упражнений (ходьбы, бега, прыжков, передвижений на велосипеде, на лыжах) способствует совершенствованию такого ценного оздоровительного качества, как выносливость. Именно это качество в сочетании с закаливанием обеспечит формирование механизмов эффективной профилактики массовых сердечно-сосудистых и респираторных заболеваний.</a:t>
            </a:r>
            <a:endParaRPr lang="ru-RU" sz="2000" dirty="0">
              <a:solidFill>
                <a:schemeClr val="bg1">
                  <a:lumMod val="65000"/>
                  <a:lumOff val="35000"/>
                </a:schemeClr>
              </a:solidFill>
              <a:latin typeface="Arial Narrow" pitchFamily="34" charset="0"/>
            </a:endParaRPr>
          </a:p>
          <a:p>
            <a:endParaRPr lang="ru-RU" sz="2000" dirty="0">
              <a:latin typeface="Arial Narrow" pitchFamily="34" charset="0"/>
            </a:endParaRPr>
          </a:p>
          <a:p>
            <a:endParaRPr lang="ru-RU" sz="2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763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44824"/>
            <a:ext cx="8352928" cy="2952328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Кроме того, совместные походы способствуют укреплению семьи, формирует у детей важнейшие нравственные качества, развивает любознательность, приобщает к удивительному миру природы, воспитывая к ней бережное отношение. Совместные походы и поездки расширяют кругозор ребенка, формирует первичные представления об истории родного края, традициях, культуры народа. В семейном походе дети живут одними задачами с родителями, чувствуют причастность к общему делу, видят свою отдачу. Именно в походе сам по себе возникает тот духовный контакт, о котором многие родители только мечтают.</a:t>
            </a:r>
          </a:p>
        </p:txBody>
      </p:sp>
    </p:spTree>
    <p:extLst>
      <p:ext uri="{BB962C8B-B14F-4D97-AF65-F5344CB8AC3E}">
        <p14:creationId xmlns:p14="http://schemas.microsoft.com/office/powerpoint/2010/main" val="2620300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0530" y="3573016"/>
            <a:ext cx="8064896" cy="1368151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Таким образом, детский туризм – это эффективная форма активного отдыха, которая позволяет при минимальных затратах времени, увеличить резервы здоровья, восстановить силы, расширить функциональные возможности детского организма.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8F3FE6-369A-20F8-E97C-EA98413F0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796" y="980728"/>
            <a:ext cx="3672408" cy="324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08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332657"/>
            <a:ext cx="1584176" cy="432047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Arial Narrow" pitchFamily="34" charset="0"/>
              </a:rPr>
              <a:t>Загадки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352928" cy="5184576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Ты идешь с друзьями в лес,                                  Он с тобою и со мною,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А он на плечи тебе влез.                                        Шел лесными стежками -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Сам идти не хочет,                                                  Друг походный за спиною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Он тяжелый очень.  (Рюкзак)                                 На ремнях с застежками.</a:t>
            </a:r>
          </a:p>
          <a:p>
            <a:endParaRPr lang="ru-RU" dirty="0">
              <a:solidFill>
                <a:schemeClr val="bg1">
                  <a:lumMod val="65000"/>
                  <a:lumOff val="35000"/>
                </a:schemeClr>
              </a:solidFill>
              <a:latin typeface="Arial Narrow" pitchFamily="34" charset="0"/>
            </a:endParaRP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И от ветра и от зноя,                                              Качается стрелка туда и сюда,          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От дождя тебя укроет.                                           Укажет нам север и юг без труда.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А как спать в ней сладко,                                       И Тайге и в Океане,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Что это?...           (Палатка)                                   Он отыщет путь любой,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                                                                                 Умещается в кармане,  </a:t>
            </a:r>
          </a:p>
          <a:p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 Narrow" pitchFamily="34" charset="0"/>
              </a:rPr>
              <a:t>                                                                                 А ведет нас за собой.      (Компас)</a:t>
            </a:r>
          </a:p>
        </p:txBody>
      </p:sp>
    </p:spTree>
    <p:extLst>
      <p:ext uri="{BB962C8B-B14F-4D97-AF65-F5344CB8AC3E}">
        <p14:creationId xmlns:p14="http://schemas.microsoft.com/office/powerpoint/2010/main" val="2460496151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578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Courier New</vt:lpstr>
      <vt:lpstr>Verdana</vt:lpstr>
      <vt:lpstr>Wingdings</vt:lpstr>
      <vt:lpstr>Wingdings 2</vt:lpstr>
      <vt:lpstr>Spring</vt:lpstr>
      <vt:lpstr>ПЕДАГОГИЧЕСКИЙ ПРОЕКТ «ТУРИЗМ – КАК СРЕДСТВО ФИЗКУЛЬТУРНО-ОЗДОРОВИТЕЛЬНОЙ РАБОТЫ» (старшая группа)</vt:lpstr>
      <vt:lpstr>Тема: «Туризм-как вид физкультурно-          оздоровительной работы».                         </vt:lpstr>
      <vt:lpstr>Пути реализации</vt:lpstr>
      <vt:lpstr>Что же такое детский туризм? И как он влияет на здоровье ребенка?</vt:lpstr>
      <vt:lpstr>Кроме того, совместные походы способствуют укреплению семьи, формирует у детей важнейшие нравственные качества, развивает любознательность, приобщает к удивительному миру природы, воспитывая к ней бережное отношение. Совместные походы и поездки расширяют кругозор ребенка, формирует первичные представления об истории родного края, традициях, культуры народа. В семейном походе дети живут одними задачами с родителями, чувствуют причастность к общему делу, видят свою отдачу. Именно в походе сам по себе возникает тот духовный контакт, о котором многие родители только мечтают.</vt:lpstr>
      <vt:lpstr>Таким образом, детский туризм – это эффективная форма активного отдыха, которая позволяет при минимальных затратах времени, увеличить резервы здоровья, восстановить силы, расширить функциональные возможности детского организма.</vt:lpstr>
      <vt:lpstr>Загадки</vt:lpstr>
    </vt:vector>
  </TitlesOfParts>
  <Company>Kraftway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«Туризм-как вид физкультурно-          оздоровительной работы».</dc:title>
  <dc:creator>Мой ПК</dc:creator>
  <cp:lastModifiedBy>root</cp:lastModifiedBy>
  <cp:revision>35</cp:revision>
  <dcterms:created xsi:type="dcterms:W3CDTF">2012-11-19T15:38:18Z</dcterms:created>
  <dcterms:modified xsi:type="dcterms:W3CDTF">2023-05-03T13:18:00Z</dcterms:modified>
</cp:coreProperties>
</file>