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2" r:id="rId2"/>
    <p:sldId id="257" r:id="rId3"/>
    <p:sldId id="274" r:id="rId4"/>
    <p:sldId id="277" r:id="rId5"/>
    <p:sldId id="275" r:id="rId6"/>
    <p:sldId id="278" r:id="rId7"/>
    <p:sldId id="273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6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96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075" autoAdjust="0"/>
    <p:restoredTop sz="94570" autoAdjust="0"/>
  </p:normalViewPr>
  <p:slideViewPr>
    <p:cSldViewPr snapToGrid="0">
      <p:cViewPr>
        <p:scale>
          <a:sx n="94" d="100"/>
          <a:sy n="94" d="100"/>
        </p:scale>
        <p:origin x="390" y="5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732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95BA2D-BE36-4A96-B080-C845EFD40805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9D07F-A23B-444A-BC9C-824E14CA17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1173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9D07F-A23B-444A-BC9C-824E14CA1788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0263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4685-F31A-4930-BCF0-44062900583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92438-A6FC-4354-9F86-655998E5A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7503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4685-F31A-4930-BCF0-44062900583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92438-A6FC-4354-9F86-655998E5A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081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4685-F31A-4930-BCF0-44062900583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92438-A6FC-4354-9F86-655998E5A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2637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4685-F31A-4930-BCF0-44062900583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92438-A6FC-4354-9F86-655998E5A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962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4685-F31A-4930-BCF0-44062900583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92438-A6FC-4354-9F86-655998E5A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5519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4685-F31A-4930-BCF0-44062900583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92438-A6FC-4354-9F86-655998E5A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9671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4685-F31A-4930-BCF0-44062900583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92438-A6FC-4354-9F86-655998E5A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0149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4685-F31A-4930-BCF0-44062900583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92438-A6FC-4354-9F86-655998E5A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4876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4685-F31A-4930-BCF0-44062900583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92438-A6FC-4354-9F86-655998E5A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3654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4685-F31A-4930-BCF0-44062900583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92438-A6FC-4354-9F86-655998E5A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3724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4685-F31A-4930-BCF0-44062900583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92438-A6FC-4354-9F86-655998E5A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4988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84685-F31A-4930-BCF0-44062900583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92438-A6FC-4354-9F86-655998E5A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8776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https://ds03.infourok.ru/uploads/ex/0d52/00006ef9-7af0c417/im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52400" y="25400"/>
            <a:ext cx="123444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14800" y="190500"/>
            <a:ext cx="70485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«Приморский детский сад»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Мастер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класс 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«Многофункциональное дидактическое пособие - ширма «</a:t>
            </a:r>
            <a:r>
              <a:rPr lang="ru-RU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Развивайка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»» 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(из опыта работы).</a:t>
            </a:r>
          </a:p>
          <a:p>
            <a:pPr lvl="0" algn="r">
              <a:lnSpc>
                <a:spcPct val="150000"/>
              </a:lnSpc>
            </a:pP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lnSpc>
                <a:spcPct val="150000"/>
              </a:lnSpc>
            </a:pP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lnSpc>
                <a:spcPct val="150000"/>
              </a:lnSpc>
            </a:pP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Филиппова Алёна Анатольевна,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/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квалификационной категории </a:t>
            </a:r>
          </a:p>
          <a:p>
            <a:pPr algn="ctr"/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10244" name="Picture 4" descr="http://www.bbmc.ru/files/main/%D0%9F%D1%80%D0%B5%D0%BF%D0%BE%D0%B4%D0%B0%D0%B2%D0%B0%D1%82%D0%B5%D0%BB%D1%8F%D0%BC/%D0%BF%D1%80%D0%B5%D0%BF%D0%BE%D0%B4%D0%B0%D0%B2%D0%B0%D1%82%D0%B5%D0%BB%D1%8C%20%D0%B3%D0%BE%D0%B4%D0%B0%202018/ru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" y="190500"/>
            <a:ext cx="45212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7981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10ed/000281ec-c33a6f34/2/31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7699" y="1605280"/>
            <a:ext cx="3669169" cy="275187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78774" y="1784217"/>
            <a:ext cx="3432176" cy="257413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1337" y="1384300"/>
            <a:ext cx="3352800" cy="4470399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95644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4.infourok.ru/uploads/ex/10ed/000281ec-c33a6f34/2/31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16051" y="615951"/>
            <a:ext cx="4311650" cy="574886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43833" y="1605280"/>
            <a:ext cx="5256107" cy="394208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408626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4.infourok.ru/uploads/ex/10ed/000281ec-c33a6f34/2/31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8958" y="488949"/>
            <a:ext cx="4410074" cy="588009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170657" y="1432560"/>
            <a:ext cx="5066454" cy="379984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775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10ed/000281ec-c33a6f34/2/31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0344" y="948127"/>
            <a:ext cx="3778456" cy="503794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70376" y="2116929"/>
            <a:ext cx="3600448" cy="270033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72400" y="905932"/>
            <a:ext cx="3841749" cy="5122331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340682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s04.infourok.ru/uploads/ex/10ed/000281ec-c33a6f34/2/31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52400" y="-1"/>
            <a:ext cx="12191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96160" y="703896"/>
            <a:ext cx="7101840" cy="5326379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35553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4.infourok.ru/uploads/ex/10ed/000281ec-c33a6f34/2/31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4718" y="1308099"/>
            <a:ext cx="5655733" cy="42418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44030" y="1737360"/>
            <a:ext cx="4379594" cy="3284695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274150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4.infourok.ru/uploads/ex/10ed/000281ec-c33a6f34/2/31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6234" y="1457325"/>
            <a:ext cx="4919133" cy="368934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51601" y="1525587"/>
            <a:ext cx="4737100" cy="3552825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413833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4.infourok.ru/uploads/ex/10ed/000281ec-c33a6f34/2/31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27992" y="565148"/>
            <a:ext cx="4367213" cy="582295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67464" y="1524000"/>
            <a:ext cx="4751386" cy="356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2993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4.infourok.ru/uploads/ex/10ed/000281ec-c33a6f34/2/31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191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0556" y="1107440"/>
            <a:ext cx="3602844" cy="409448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43401" y="1493520"/>
            <a:ext cx="3543299" cy="424688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86700" y="1808480"/>
            <a:ext cx="3673475" cy="3709273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192979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4.infourok.ru/uploads/ex/10ed/000281ec-c33a6f34/2/31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04924" y="1137920"/>
            <a:ext cx="4330700" cy="44602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8774" y="641350"/>
            <a:ext cx="4219575" cy="562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147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ds04.infourok.ru/uploads/ex/10ed/000281ec-c33a6f34/2/31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1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задачи</a:t>
            </a:r>
            <a:r>
              <a:rPr lang="ru-RU" b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помогает решать </a:t>
            </a:r>
            <a:r>
              <a:rPr lang="ru-RU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ширма?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07440" y="1686560"/>
            <a:ext cx="92354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Предоставить детям возможность самостоятельно менять игровую среду для обогащения игрового опыта;</a:t>
            </a:r>
          </a:p>
          <a:p>
            <a:pPr lvl="0">
              <a:buFont typeface="Wingdings" pitchFamily="2" charset="2"/>
              <a:buChar char="ü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Развивать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все компоненты детской игры: обогащение игровых действий, тематики и сюжетов игр, умение устанавливать ролевые отношения, вести ролевой диалог, создавать ролевую обстановку, действовать в реальной и воображаемой игровой ситуации;</a:t>
            </a:r>
          </a:p>
          <a:p>
            <a:pPr lvl="0">
              <a:buFont typeface="Wingdings" pitchFamily="2" charset="2"/>
              <a:buChar char="ü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развитию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мышления ребенка, стимулировать психические процессы и развивать творческую активность, создавать условия для дальнейшего развития самостоятельной театрализованной и сюжетно-ролевой игры, ролевого игрового поведения и взаимодействия с детьми;</a:t>
            </a:r>
          </a:p>
          <a:p>
            <a:pPr lvl="0">
              <a:buFont typeface="Wingdings" pitchFamily="2" charset="2"/>
              <a:buChar char="ü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доброжелательные отношения между детьми в игре;</a:t>
            </a:r>
          </a:p>
          <a:p>
            <a:pPr lvl="0">
              <a:buFont typeface="Wingdings" pitchFamily="2" charset="2"/>
              <a:buChar char="ü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целостную картину мира, расширять кругозор;</a:t>
            </a:r>
          </a:p>
          <a:p>
            <a:r>
              <a:rPr lang="ru-RU" sz="1600" b="1" dirty="0" smtClean="0"/>
              <a:t> 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xmlns="" val="417737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4.infourok.ru/uploads/ex/10ed/000281ec-c33a6f34/2/310/img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23428" y="864830"/>
            <a:ext cx="4414732" cy="3311049"/>
          </a:xfrm>
        </p:spPr>
      </p:pic>
      <p:sp>
        <p:nvSpPr>
          <p:cNvPr id="8" name="Прямоугольник 7"/>
          <p:cNvSpPr/>
          <p:nvPr/>
        </p:nvSpPr>
        <p:spPr>
          <a:xfrm>
            <a:off x="1869441" y="4318000"/>
            <a:ext cx="90627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 !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03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408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ds04.infourok.ru/uploads/ex/10ed/000281ec-c33a6f34/2/31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60960" y="-1"/>
            <a:ext cx="12191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782320" y="711200"/>
            <a:ext cx="10571480" cy="741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требования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дидактическому пособию – ширмы «</a:t>
            </a:r>
            <a:r>
              <a:rPr lang="ru-RU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Развивайка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49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Безопасность.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Трансформируемость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- Доступность.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- Вариативность.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- Содержательность и насыщенность.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-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Многофункциональность.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2873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ds04.infourok.ru/uploads/ex/10ed/000281ec-c33a6f34/2/31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" y="-1"/>
            <a:ext cx="12191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59280" y="1930400"/>
            <a:ext cx="7284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27760" y="853440"/>
            <a:ext cx="9743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Вашему вниманию хочу представить развивающую ширму, изготовленную из пластиковых труб и съемных панелей на тканевой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основе.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48560" y="1757680"/>
            <a:ext cx="5781860" cy="4341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9037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ds04.infourok.ru/uploads/ex/10ed/000281ec-c33a6f34/2/31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" y="-1"/>
            <a:ext cx="12191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863600" y="883920"/>
            <a:ext cx="10490200" cy="104648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4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изготовления каркаса нам </a:t>
            </a:r>
            <a:r>
              <a:rPr lang="ru-RU" sz="49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потребовались: </a:t>
            </a:r>
            <a:endParaRPr lang="ru-RU" sz="49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9280" y="1930400"/>
            <a:ext cx="7284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26640" y="1930400"/>
            <a:ext cx="806704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пластиковые трубы с диаметром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 4 на каждую секцию);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фитинги-уголки (по 4 элемента для соединения на каждую секцию);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двойные специальные крепежи (для стыковки секций);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одинарная опора (для «ножек» под раму);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 для сварки пластиковых труб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рулетку;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маркер;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пилу для укорачивания пластиковых труб;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ножницы;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прочную ткань;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крепления на «липучке»;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ленты/шнурки для подвязки;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клей;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дополнительный материал для создания кармашков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555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ds04.infourok.ru/uploads/ex/10ed/000281ec-c33a6f34/2/31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" y="-1"/>
            <a:ext cx="12191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59280" y="1930400"/>
            <a:ext cx="7284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27760" y="853440"/>
            <a:ext cx="974344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Схема-ширмы.</a:t>
            </a:r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119120" y="1738018"/>
            <a:ext cx="6258560" cy="4431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2869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ds04.infourok.ru/uploads/ex/10ed/000281ec-c33a6f34/2/31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67248" y="1"/>
            <a:ext cx="12191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89099" y="558799"/>
            <a:ext cx="9880601" cy="417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15000"/>
              </a:lnSpc>
              <a:spcAft>
                <a:spcPts val="0"/>
              </a:spcAft>
            </a:pP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93155" y="1441451"/>
            <a:ext cx="5435595" cy="407669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028752" y="1554480"/>
            <a:ext cx="5337566" cy="400317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1233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10ed/000281ec-c33a6f34/2/31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5096" y="628282"/>
            <a:ext cx="4227103" cy="563613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6024" y="1043963"/>
            <a:ext cx="3152775" cy="420369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02624" y="1746339"/>
            <a:ext cx="3095625" cy="4127499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212983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10ed/000281ec-c33a6f34/2/31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2876" y="1483361"/>
            <a:ext cx="4898174" cy="367363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18250" y="1878008"/>
            <a:ext cx="4305300" cy="3228975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134532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145</Words>
  <Application>Microsoft Office PowerPoint</Application>
  <PresentationFormat>Произвольный</PresentationFormat>
  <Paragraphs>42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Какие задачи помогает решать ширма?</vt:lpstr>
      <vt:lpstr>    Основные требования к дидактическому пособию – ширмы «Развивайка»:                   -  Безопасность.                                     - Трансформируемость.                                     - Доступность.                                     - Вариативность.                                     - Содержательность и насыщенность.                                     - Многофункциональность.   </vt:lpstr>
      <vt:lpstr>Слайд 4</vt:lpstr>
      <vt:lpstr>Для изготовления каркаса нам потребовались: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юзер</cp:lastModifiedBy>
  <cp:revision>40</cp:revision>
  <dcterms:created xsi:type="dcterms:W3CDTF">2018-11-27T13:04:29Z</dcterms:created>
  <dcterms:modified xsi:type="dcterms:W3CDTF">2023-04-19T14:40:48Z</dcterms:modified>
</cp:coreProperties>
</file>