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s://catherineasquithgallery.com/uploads/posts/2021-03/1614803373_84-p-fon-dlya-prezentatsii-skazka-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65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2411760" y="116632"/>
            <a:ext cx="7272808" cy="115212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учреждение города Новосибирска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«Новосибирская классическая гимназия №17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Дошкольное отделение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3275856" y="1556792"/>
            <a:ext cx="6264696" cy="374441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Постановка русской народной сказки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«Колобок» с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использованием дидактического набора «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Дары Фрёбеля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с детьми 3-4лет</a:t>
            </a:r>
          </a:p>
          <a:p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воспитатель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Болмосова Н.В.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96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C00000"/>
                </a:solidFill>
                <a:latin typeface="Times New Roman"/>
                <a:ea typeface="Calibri"/>
              </a:rPr>
              <a:t>Актуальность</a:t>
            </a:r>
            <a:r>
              <a:rPr lang="ru-RU" b="1" dirty="0"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Мы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живём в стремительно меняющемся мире, в эпоху информации, компьютеров, спутникового телевидения, мобильной связи, интернета. Информационные технологии дают нам новые возможности. Наших сегодняшних воспитанников ждёт интересное будущее. А для того, чтобы они были успешными, умело ориентировались в постоянно растущем потоке информации, нужно научить их легко и быстро воспринимать информацию, анализировать её, применять в освоении нового, находить неординарные решения в различных ситуациях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latin typeface="Times New Roman"/>
                <a:ea typeface="Calibri"/>
              </a:rPr>
              <a:t> </a:t>
            </a:r>
            <a:endParaRPr lang="ru-RU" sz="2400" dirty="0" smtClean="0">
              <a:latin typeface="Times New Roman"/>
              <a:ea typeface="Calibri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</a:rPr>
              <a:t> </a:t>
            </a:r>
            <a:r>
              <a:rPr lang="ru-RU" sz="2400" dirty="0" smtClean="0">
                <a:latin typeface="Times New Roman"/>
                <a:ea typeface="Calibri"/>
              </a:rPr>
              <a:t> Игровой </a:t>
            </a:r>
            <a:r>
              <a:rPr lang="ru-RU" sz="2400" dirty="0">
                <a:latin typeface="Times New Roman"/>
                <a:ea typeface="Calibri"/>
              </a:rPr>
              <a:t>набор «Дары Фрёбеля» позволяет развивать самостоятельность и инициативу в различных видах деятельности, которые должны освоить дошкольники. Ребенку предлагается выбор материалов, способов творческой деятельности.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1600" dirty="0">
              <a:ea typeface="Calibri"/>
              <a:cs typeface="Times New Roman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059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сенсорное 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детей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дошкольного      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возраста с использованием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дидактического 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набора «Дары Фрёбеля» на материале</a:t>
            </a:r>
            <a:r>
              <a:rPr lang="ru-RU" sz="2400" b="1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русской народной сказки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/>
                <a:ea typeface="Times New Roman"/>
              </a:rPr>
              <a:t>Формировать </a:t>
            </a:r>
            <a:r>
              <a:rPr lang="ru-RU" sz="2400" dirty="0">
                <a:latin typeface="Times New Roman"/>
                <a:ea typeface="Times New Roman"/>
              </a:rPr>
              <a:t>познавательный интерес при помощи </a:t>
            </a:r>
            <a:r>
              <a:rPr lang="ru-RU" sz="2400" dirty="0" smtClean="0">
                <a:latin typeface="Times New Roman"/>
                <a:ea typeface="Times New Roman"/>
              </a:rPr>
              <a:t>   игрового </a:t>
            </a:r>
            <a:r>
              <a:rPr lang="ru-RU" sz="2400" dirty="0">
                <a:latin typeface="Times New Roman"/>
                <a:ea typeface="Times New Roman"/>
              </a:rPr>
              <a:t>набора «Дары Фрёбеля</a:t>
            </a:r>
            <a:r>
              <a:rPr lang="ru-RU" sz="2400" dirty="0" smtClean="0">
                <a:latin typeface="Times New Roman"/>
                <a:ea typeface="Times New Roman"/>
              </a:rPr>
              <a:t>». </a:t>
            </a:r>
            <a:endParaRPr lang="ru-RU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/>
                <a:ea typeface="Times New Roman"/>
              </a:rPr>
              <a:t>Развивать познавательные действия (конструирование, работа по образцу, моделирование) и  сенсорные эталоны цвета, формы, величины. Развивать наблюдательность, умение видеть отличительные особенности предметов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  Приобщать </a:t>
            </a:r>
            <a:r>
              <a:rPr lang="ru-RU" sz="2400" dirty="0">
                <a:latin typeface="Times New Roman"/>
                <a:ea typeface="Times New Roman"/>
              </a:rPr>
              <a:t>детей  к книжной культуре на примере </a:t>
            </a:r>
            <a:r>
              <a:rPr lang="ru-RU" sz="2400" dirty="0" smtClean="0">
                <a:latin typeface="Times New Roman"/>
                <a:ea typeface="Times New Roman"/>
              </a:rPr>
              <a:t>русской народной сказки.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  Воспитывать </a:t>
            </a:r>
            <a:r>
              <a:rPr lang="ru-RU" sz="2400" dirty="0">
                <a:latin typeface="Times New Roman"/>
                <a:ea typeface="Times New Roman"/>
              </a:rPr>
              <a:t>в детях эмоциональную отзывчивость,  чувство справедливости и готовность к совместной деятельности со сверстниками.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372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18594"/>
          </a:xfrm>
        </p:spPr>
        <p:txBody>
          <a:bodyPr>
            <a:normAutofit fontScale="90000"/>
          </a:bodyPr>
          <a:lstStyle/>
          <a:p>
            <a:pPr algn="just">
              <a:spcBef>
                <a:spcPts val="0"/>
              </a:spcBef>
            </a:pPr>
            <a:r>
              <a:rPr lang="ru-RU" sz="1600" dirty="0" smtClean="0">
                <a:solidFill>
                  <a:srgbClr val="000000"/>
                </a:solidFill>
              </a:rPr>
              <a:t/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>
                <a:solidFill>
                  <a:srgbClr val="000000"/>
                </a:solidFill>
              </a:rPr>
              <a:t> </a:t>
            </a:r>
            <a:r>
              <a:rPr lang="en-US" sz="1600" dirty="0" smtClean="0">
                <a:solidFill>
                  <a:srgbClr val="000000"/>
                </a:solidFill>
              </a:rPr>
              <a:t>   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своей работе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использую дидактическую систему «Дары Фрёбеля». Работа с данной системой относится к современным игровым технологиям. Возможности комплекта способствуют развитию физических, интеллектуальных и индивидуальных качеств ребёнка.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2825"/>
            <a:ext cx="8363272" cy="4098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С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ребятами мы уже познакомились с первыми шестью дарами: мягкими мячиками, объемными геометрическими телами, кубом, разделенном на мелкие части.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аборы 7,8,9,10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более усложнённые, поэтому с помощью этих наборов,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вместе с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будем рассказывать и «показывать» русскую народную сказку «Колобок».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Сказки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очень близки интересны детям, они расширяют их словарный запас и тренируют память.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155575" y="-16605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4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307975" y="-15081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6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460375" y="-13557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8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612775" y="-12033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AutoShape 10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765175" y="-10509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AutoShape 12" descr="Описание: https://lh4.googleusercontent.com/j0JLgM2b8WF_dOJFRECOiWdaVyWyqE9Ij92dIV_5PTRA41xNZUvlH4SHvu44IihigYF-dF0O0WK3bhXzfCIvyobZGI6I6vmCHmDbS_cEFMGcPF_YYGpg55ET3r2L1w"/>
          <p:cNvSpPr>
            <a:spLocks noChangeAspect="1" noChangeArrowheads="1"/>
          </p:cNvSpPr>
          <p:nvPr/>
        </p:nvSpPr>
        <p:spPr bwMode="auto">
          <a:xfrm>
            <a:off x="917575" y="-898525"/>
            <a:ext cx="53911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917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Каждому из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ребят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предлагаю выложить героя сказки, который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больше всего им нравится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помощью данных наборов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23.05.23 фото\IMG-20230423-WA00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32125" y="3978320"/>
            <a:ext cx="3048000" cy="2230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23.05.23 фото\IMG-20230423-WA00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1998">
            <a:off x="4956522" y="1853156"/>
            <a:ext cx="3048000" cy="227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23.05.23 фото\IMG-20230423-WA0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39562">
            <a:off x="876510" y="1726653"/>
            <a:ext cx="3358680" cy="2036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2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2564904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ts val="0"/>
              </a:spcBef>
            </a:pP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В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качестве героя колобка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взяли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мягкий вязанный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мячик жёлтого </a:t>
            </a: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цвета из первого набора. В наборе мячики представлены в семи цветах по количеству цветов радуги. Дети очень любят эти мячики, они приятны наощупь, с ними легко играть и заниматься. </a:t>
            </a:r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7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Наша сказка начинается:</a:t>
            </a:r>
            <a:r>
              <a:rPr lang="ru-RU" sz="220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23.05.23 фото\IMG-20230423-WA0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92450"/>
            <a:ext cx="3384376" cy="4132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23.05.23 фото\IMG-20230423-WA0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392450"/>
            <a:ext cx="511256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95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3"/>
            <a:ext cx="8507288" cy="136815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Убежал Колобок от дедушки, от бубушки, от зайца, от волка, от медведя, а от лисы не смог убежать. Лисичка обхитрила Колобка и съела его.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23.05.23 фото\IMG-20230423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832648" cy="4392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1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256584"/>
          </a:xfrm>
        </p:spPr>
        <p:txBody>
          <a:bodyPr>
            <a:normAutofit/>
          </a:bodyPr>
          <a:lstStyle/>
          <a:p>
            <a:pPr lvl="0" algn="just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Вот так с помощью данного дидактического набора мы смогли рассказать, изобразить нашу сказку. Работа с комплектом создаёт условия для организации как совместной деятельности взрослого и ребёнка, так и самостоятельно-игровой, продуктивной и познавательно-исследовательской деятельности.</a:t>
            </a:r>
            <a:r>
              <a:rPr lang="ru-RU" sz="2800" dirty="0">
                <a:solidFill>
                  <a:prstClr val="black"/>
                </a:solidFill>
              </a:rPr>
              <a:t/>
            </a:r>
            <a:br>
              <a:rPr lang="ru-RU" sz="2800" dirty="0">
                <a:solidFill>
                  <a:prstClr val="black"/>
                </a:solidFill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10445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28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377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учреждение города Новосибирска «Новосибирская классическая гимназия №17 Дошкольное отделение</vt:lpstr>
      <vt:lpstr>Актуальность </vt:lpstr>
      <vt:lpstr>Цель: сенсорное развитие детей дошкольного      возраста с использованием дидактического набора «Дары Фрёбеля» на материале русской народной сказки.</vt:lpstr>
      <vt:lpstr>      В своей работе  использую дидактическую систему «Дары Фрёбеля». Работа с данной системой относится к современным игровым технологиям. Возможности комплекта способствуют развитию физических, интеллектуальных и индивидуальных качеств ребёнка.  </vt:lpstr>
      <vt:lpstr>Каждому из ребят предлагаю выложить героя сказки, который больше всего им нравится с помощью данных наборов.</vt:lpstr>
      <vt:lpstr>     В качестве героя колобка взяли мягкий вязанный мячик жёлтого цвета из первого набора. В наборе мячики представлены в семи цветах по количеству цветов радуги. Дети очень любят эти мячики, они приятны наощупь, с ними легко играть и заниматься.  Наша сказка начинается: </vt:lpstr>
      <vt:lpstr>Убежал Колобок от дедушки, от бубушки, от зайца, от волка, от медведя, а от лисы не смог убежать. Лисичка обхитрила Колобка и съела его.</vt:lpstr>
      <vt:lpstr>Вот так с помощью данного дидактического набора мы смогли рассказать, изобразить нашу сказку. Работа с комплектом создаёт условия для организации как совместной деятельности взрослого и ребёнка, так и самостоятельно-игровой, продуктивной и познавательно-исследовательской деятельности.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2023-04-27T02:07:09Z</dcterms:created>
  <dcterms:modified xsi:type="dcterms:W3CDTF">2023-05-03T03:41:46Z</dcterms:modified>
</cp:coreProperties>
</file>